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4"/>
  </p:sldMasterIdLst>
  <p:notesMasterIdLst>
    <p:notesMasterId r:id="rId21"/>
  </p:notesMasterIdLst>
  <p:handoutMasterIdLst>
    <p:handoutMasterId r:id="rId22"/>
  </p:handoutMasterIdLst>
  <p:sldIdLst>
    <p:sldId id="10595" r:id="rId5"/>
    <p:sldId id="10611" r:id="rId6"/>
    <p:sldId id="10629" r:id="rId7"/>
    <p:sldId id="10650" r:id="rId8"/>
    <p:sldId id="10649" r:id="rId9"/>
    <p:sldId id="10651" r:id="rId10"/>
    <p:sldId id="10653" r:id="rId11"/>
    <p:sldId id="10654" r:id="rId12"/>
    <p:sldId id="10652" r:id="rId13"/>
    <p:sldId id="10655" r:id="rId14"/>
    <p:sldId id="10656" r:id="rId15"/>
    <p:sldId id="10657" r:id="rId16"/>
    <p:sldId id="10645" r:id="rId17"/>
    <p:sldId id="10646" r:id="rId18"/>
    <p:sldId id="10637" r:id="rId19"/>
    <p:sldId id="1060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BBAC52E2-957C-4BB8-A1A4-84EED7601B31}">
          <p14:sldIdLst>
            <p14:sldId id="10595"/>
            <p14:sldId id="10611"/>
            <p14:sldId id="10629"/>
            <p14:sldId id="10650"/>
            <p14:sldId id="10649"/>
            <p14:sldId id="10651"/>
            <p14:sldId id="10653"/>
            <p14:sldId id="10654"/>
            <p14:sldId id="10652"/>
            <p14:sldId id="10655"/>
            <p14:sldId id="10656"/>
            <p14:sldId id="10657"/>
            <p14:sldId id="10645"/>
            <p14:sldId id="10646"/>
            <p14:sldId id="10637"/>
            <p14:sldId id="106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2" pos="71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EEBEA4-0454-8BBC-9A71-7BB31BD43355}" name="Roßkopf, Rebekka" initials="RR" userId="S::rebekka.rosskopf@intelizign.com::18dfce41-de44-49ab-b429-b48ec67474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853"/>
    <a:srgbClr val="FFFFFF"/>
    <a:srgbClr val="66FFFF"/>
    <a:srgbClr val="E7F8F8"/>
    <a:srgbClr val="3C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F91FF-4836-5EE6-091B-606268C330A6}" v="500" dt="2024-09-10T09:23:34.995"/>
    <p1510:client id="{FCFAAED7-E7AB-AF81-CD43-DF7FFF31F6F6}" v="292" dt="2024-09-09T13:41:39.385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40"/>
        <p:guide pos="717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ameswaran, Dhilip Kumar" userId="S::dhilipkumar.parameswaran@intelizign.com::5801b6e8-7893-4a58-b5b9-25611e0af7c5" providerId="AD" clId="Web-{FCFAAED7-E7AB-AF81-CD43-DF7FFF31F6F6}"/>
    <pc:docChg chg="addSld delSld modSld sldOrd modSection">
      <pc:chgData name="Parameswaran, Dhilip Kumar" userId="S::dhilipkumar.parameswaran@intelizign.com::5801b6e8-7893-4a58-b5b9-25611e0af7c5" providerId="AD" clId="Web-{FCFAAED7-E7AB-AF81-CD43-DF7FFF31F6F6}" dt="2024-09-09T13:31:41.885" v="226" actId="20577"/>
      <pc:docMkLst>
        <pc:docMk/>
      </pc:docMkLst>
      <pc:sldChg chg="addSp delSp modSp">
        <pc:chgData name="Parameswaran, Dhilip Kumar" userId="S::dhilipkumar.parameswaran@intelizign.com::5801b6e8-7893-4a58-b5b9-25611e0af7c5" providerId="AD" clId="Web-{FCFAAED7-E7AB-AF81-CD43-DF7FFF31F6F6}" dt="2024-09-09T13:00:56.572" v="103" actId="20577"/>
        <pc:sldMkLst>
          <pc:docMk/>
          <pc:sldMk cId="1335264304" sldId="10629"/>
        </pc:sldMkLst>
        <pc:spChg chg="mod">
          <ac:chgData name="Parameswaran, Dhilip Kumar" userId="S::dhilipkumar.parameswaran@intelizign.com::5801b6e8-7893-4a58-b5b9-25611e0af7c5" providerId="AD" clId="Web-{FCFAAED7-E7AB-AF81-CD43-DF7FFF31F6F6}" dt="2024-09-09T13:00:56.572" v="103" actId="20577"/>
          <ac:spMkLst>
            <pc:docMk/>
            <pc:sldMk cId="1335264304" sldId="10629"/>
            <ac:spMk id="2" creationId="{B212219B-01F2-5853-502B-565D934B227B}"/>
          </ac:spMkLst>
        </pc:spChg>
        <pc:spChg chg="mod">
          <ac:chgData name="Parameswaran, Dhilip Kumar" userId="S::dhilipkumar.parameswaran@intelizign.com::5801b6e8-7893-4a58-b5b9-25611e0af7c5" providerId="AD" clId="Web-{FCFAAED7-E7AB-AF81-CD43-DF7FFF31F6F6}" dt="2024-09-09T12:35:48.252" v="17" actId="20577"/>
          <ac:spMkLst>
            <pc:docMk/>
            <pc:sldMk cId="1335264304" sldId="10629"/>
            <ac:spMk id="5" creationId="{0E52DDEF-9F49-F6B1-CC7A-D56EAF02B672}"/>
          </ac:spMkLst>
        </pc:spChg>
        <pc:picChg chg="del">
          <ac:chgData name="Parameswaran, Dhilip Kumar" userId="S::dhilipkumar.parameswaran@intelizign.com::5801b6e8-7893-4a58-b5b9-25611e0af7c5" providerId="AD" clId="Web-{FCFAAED7-E7AB-AF81-CD43-DF7FFF31F6F6}" dt="2024-09-09T12:35:52.174" v="18"/>
          <ac:picMkLst>
            <pc:docMk/>
            <pc:sldMk cId="1335264304" sldId="10629"/>
            <ac:picMk id="3" creationId="{691D4C42-AA53-A2A2-A0AF-982882C941F7}"/>
          </ac:picMkLst>
        </pc:picChg>
        <pc:picChg chg="add mod">
          <ac:chgData name="Parameswaran, Dhilip Kumar" userId="S::dhilipkumar.parameswaran@intelizign.com::5801b6e8-7893-4a58-b5b9-25611e0af7c5" providerId="AD" clId="Web-{FCFAAED7-E7AB-AF81-CD43-DF7FFF31F6F6}" dt="2024-09-09T12:49:06.835" v="86" actId="1076"/>
          <ac:picMkLst>
            <pc:docMk/>
            <pc:sldMk cId="1335264304" sldId="10629"/>
            <ac:picMk id="4" creationId="{7754969A-7C6F-DB9F-326F-D664B6440D54}"/>
          </ac:picMkLst>
        </pc:picChg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4.503" v="208"/>
        <pc:sldMkLst>
          <pc:docMk/>
          <pc:sldMk cId="2266573834" sldId="10630"/>
        </pc:sldMkLst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5.347" v="209"/>
        <pc:sldMkLst>
          <pc:docMk/>
          <pc:sldMk cId="1768627600" sldId="10634"/>
        </pc:sldMkLst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3.269" v="207"/>
        <pc:sldMkLst>
          <pc:docMk/>
          <pc:sldMk cId="278845622" sldId="10641"/>
        </pc:sldMkLst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6.159" v="210"/>
        <pc:sldMkLst>
          <pc:docMk/>
          <pc:sldMk cId="931358535" sldId="10642"/>
        </pc:sldMkLst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6.488" v="211"/>
        <pc:sldMkLst>
          <pc:docMk/>
          <pc:sldMk cId="2304838950" sldId="10643"/>
        </pc:sldMkLst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7.222" v="212"/>
        <pc:sldMkLst>
          <pc:docMk/>
          <pc:sldMk cId="4022308342" sldId="10644"/>
        </pc:sldMkLst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8.628" v="215"/>
        <pc:sldMkLst>
          <pc:docMk/>
          <pc:sldMk cId="4139595455" sldId="10645"/>
        </pc:sldMkLst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9.034" v="216"/>
        <pc:sldMkLst>
          <pc:docMk/>
          <pc:sldMk cId="411426677" sldId="10646"/>
        </pc:sldMkLst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8.144" v="214"/>
        <pc:sldMkLst>
          <pc:docMk/>
          <pc:sldMk cId="3429436777" sldId="10647"/>
        </pc:sldMkLst>
      </pc:sldChg>
      <pc:sldChg chg="del">
        <pc:chgData name="Parameswaran, Dhilip Kumar" userId="S::dhilipkumar.parameswaran@intelizign.com::5801b6e8-7893-4a58-b5b9-25611e0af7c5" providerId="AD" clId="Web-{FCFAAED7-E7AB-AF81-CD43-DF7FFF31F6F6}" dt="2024-09-09T13:27:17.613" v="213"/>
        <pc:sldMkLst>
          <pc:docMk/>
          <pc:sldMk cId="2364546768" sldId="10648"/>
        </pc:sldMkLst>
      </pc:sldChg>
      <pc:sldChg chg="addSp modSp add replId">
        <pc:chgData name="Parameswaran, Dhilip Kumar" userId="S::dhilipkumar.parameswaran@intelizign.com::5801b6e8-7893-4a58-b5b9-25611e0af7c5" providerId="AD" clId="Web-{FCFAAED7-E7AB-AF81-CD43-DF7FFF31F6F6}" dt="2024-09-09T13:05:24.501" v="150" actId="1076"/>
        <pc:sldMkLst>
          <pc:docMk/>
          <pc:sldMk cId="1757734402" sldId="10649"/>
        </pc:sldMkLst>
        <pc:spChg chg="mod">
          <ac:chgData name="Parameswaran, Dhilip Kumar" userId="S::dhilipkumar.parameswaran@intelizign.com::5801b6e8-7893-4a58-b5b9-25611e0af7c5" providerId="AD" clId="Web-{FCFAAED7-E7AB-AF81-CD43-DF7FFF31F6F6}" dt="2024-09-09T12:43:10.388" v="33" actId="20577"/>
          <ac:spMkLst>
            <pc:docMk/>
            <pc:sldMk cId="1757734402" sldId="10649"/>
            <ac:spMk id="2" creationId="{B212219B-01F2-5853-502B-565D934B227B}"/>
          </ac:spMkLst>
        </pc:spChg>
        <pc:spChg chg="add mod">
          <ac:chgData name="Parameswaran, Dhilip Kumar" userId="S::dhilipkumar.parameswaran@intelizign.com::5801b6e8-7893-4a58-b5b9-25611e0af7c5" providerId="AD" clId="Web-{FCFAAED7-E7AB-AF81-CD43-DF7FFF31F6F6}" dt="2024-09-09T13:01:11.947" v="106" actId="20577"/>
          <ac:spMkLst>
            <pc:docMk/>
            <pc:sldMk cId="1757734402" sldId="10649"/>
            <ac:spMk id="8" creationId="{47E668ED-87EC-62E5-E078-2CBDCFAD3BEE}"/>
          </ac:spMkLst>
        </pc:spChg>
        <pc:graphicFrameChg chg="add mod modGraphic">
          <ac:chgData name="Parameswaran, Dhilip Kumar" userId="S::dhilipkumar.parameswaran@intelizign.com::5801b6e8-7893-4a58-b5b9-25611e0af7c5" providerId="AD" clId="Web-{FCFAAED7-E7AB-AF81-CD43-DF7FFF31F6F6}" dt="2024-09-09T13:05:13.969" v="146"/>
          <ac:graphicFrameMkLst>
            <pc:docMk/>
            <pc:sldMk cId="1757734402" sldId="10649"/>
            <ac:graphicFrameMk id="4" creationId="{8C4DEF3C-264A-461F-F2B9-2C12CB69B44A}"/>
          </ac:graphicFrameMkLst>
        </pc:graphicFrameChg>
        <pc:picChg chg="add mod">
          <ac:chgData name="Parameswaran, Dhilip Kumar" userId="S::dhilipkumar.parameswaran@intelizign.com::5801b6e8-7893-4a58-b5b9-25611e0af7c5" providerId="AD" clId="Web-{FCFAAED7-E7AB-AF81-CD43-DF7FFF31F6F6}" dt="2024-09-09T13:05:24.501" v="150" actId="1076"/>
          <ac:picMkLst>
            <pc:docMk/>
            <pc:sldMk cId="1757734402" sldId="10649"/>
            <ac:picMk id="9" creationId="{EC5EA680-A923-6A17-07AD-0398BDB8ACF5}"/>
          </ac:picMkLst>
        </pc:picChg>
      </pc:sldChg>
      <pc:sldChg chg="addSp delSp modSp add ord replId">
        <pc:chgData name="Parameswaran, Dhilip Kumar" userId="S::dhilipkumar.parameswaran@intelizign.com::5801b6e8-7893-4a58-b5b9-25611e0af7c5" providerId="AD" clId="Web-{FCFAAED7-E7AB-AF81-CD43-DF7FFF31F6F6}" dt="2024-09-09T13:09:50.711" v="172" actId="14100"/>
        <pc:sldMkLst>
          <pc:docMk/>
          <pc:sldMk cId="3205191608" sldId="10650"/>
        </pc:sldMkLst>
        <pc:spChg chg="mod">
          <ac:chgData name="Parameswaran, Dhilip Kumar" userId="S::dhilipkumar.parameswaran@intelizign.com::5801b6e8-7893-4a58-b5b9-25611e0af7c5" providerId="AD" clId="Web-{FCFAAED7-E7AB-AF81-CD43-DF7FFF31F6F6}" dt="2024-09-09T13:09:14.600" v="162" actId="14100"/>
          <ac:spMkLst>
            <pc:docMk/>
            <pc:sldMk cId="3205191608" sldId="10650"/>
            <ac:spMk id="8" creationId="{47E668ED-87EC-62E5-E078-2CBDCFAD3BEE}"/>
          </ac:spMkLst>
        </pc:spChg>
        <pc:spChg chg="add del mod">
          <ac:chgData name="Parameswaran, Dhilip Kumar" userId="S::dhilipkumar.parameswaran@intelizign.com::5801b6e8-7893-4a58-b5b9-25611e0af7c5" providerId="AD" clId="Web-{FCFAAED7-E7AB-AF81-CD43-DF7FFF31F6F6}" dt="2024-09-09T12:44:55.406" v="54"/>
          <ac:spMkLst>
            <pc:docMk/>
            <pc:sldMk cId="3205191608" sldId="10650"/>
            <ac:spMk id="10" creationId="{CE1BB6B8-B993-F0E6-FC6F-AD066761825F}"/>
          </ac:spMkLst>
        </pc:spChg>
        <pc:graphicFrameChg chg="del">
          <ac:chgData name="Parameswaran, Dhilip Kumar" userId="S::dhilipkumar.parameswaran@intelizign.com::5801b6e8-7893-4a58-b5b9-25611e0af7c5" providerId="AD" clId="Web-{FCFAAED7-E7AB-AF81-CD43-DF7FFF31F6F6}" dt="2024-09-09T12:44:46.609" v="48"/>
          <ac:graphicFrameMkLst>
            <pc:docMk/>
            <pc:sldMk cId="3205191608" sldId="10650"/>
            <ac:graphicFrameMk id="4" creationId="{8C4DEF3C-264A-461F-F2B9-2C12CB69B44A}"/>
          </ac:graphicFrameMkLst>
        </pc:graphicFrameChg>
        <pc:graphicFrameChg chg="add del mod">
          <ac:chgData name="Parameswaran, Dhilip Kumar" userId="S::dhilipkumar.parameswaran@intelizign.com::5801b6e8-7893-4a58-b5b9-25611e0af7c5" providerId="AD" clId="Web-{FCFAAED7-E7AB-AF81-CD43-DF7FFF31F6F6}" dt="2024-09-09T12:44:55.406" v="55"/>
          <ac:graphicFrameMkLst>
            <pc:docMk/>
            <pc:sldMk cId="3205191608" sldId="10650"/>
            <ac:graphicFrameMk id="9" creationId="{A12D2603-74F5-A089-A550-244532819DA4}"/>
          </ac:graphicFrameMkLst>
        </pc:graphicFrameChg>
        <pc:picChg chg="add mod">
          <ac:chgData name="Parameswaran, Dhilip Kumar" userId="S::dhilipkumar.parameswaran@intelizign.com::5801b6e8-7893-4a58-b5b9-25611e0af7c5" providerId="AD" clId="Web-{FCFAAED7-E7AB-AF81-CD43-DF7FFF31F6F6}" dt="2024-09-09T13:09:50.711" v="172" actId="14100"/>
          <ac:picMkLst>
            <pc:docMk/>
            <pc:sldMk cId="3205191608" sldId="10650"/>
            <ac:picMk id="11" creationId="{03B26CD6-70E2-EECC-C920-7DFBF0E10402}"/>
          </ac:picMkLst>
        </pc:picChg>
      </pc:sldChg>
      <pc:sldChg chg="addSp modSp add replId">
        <pc:chgData name="Parameswaran, Dhilip Kumar" userId="S::dhilipkumar.parameswaran@intelizign.com::5801b6e8-7893-4a58-b5b9-25611e0af7c5" providerId="AD" clId="Web-{FCFAAED7-E7AB-AF81-CD43-DF7FFF31F6F6}" dt="2024-09-09T13:21:07.290" v="182" actId="20577"/>
        <pc:sldMkLst>
          <pc:docMk/>
          <pc:sldMk cId="1704763080" sldId="10651"/>
        </pc:sldMkLst>
        <pc:spChg chg="mod">
          <ac:chgData name="Parameswaran, Dhilip Kumar" userId="S::dhilipkumar.parameswaran@intelizign.com::5801b6e8-7893-4a58-b5b9-25611e0af7c5" providerId="AD" clId="Web-{FCFAAED7-E7AB-AF81-CD43-DF7FFF31F6F6}" dt="2024-09-09T13:21:07.290" v="182" actId="20577"/>
          <ac:spMkLst>
            <pc:docMk/>
            <pc:sldMk cId="1704763080" sldId="10651"/>
            <ac:spMk id="8" creationId="{47E668ED-87EC-62E5-E078-2CBDCFAD3BEE}"/>
          </ac:spMkLst>
        </pc:spChg>
        <pc:picChg chg="add mod">
          <ac:chgData name="Parameswaran, Dhilip Kumar" userId="S::dhilipkumar.parameswaran@intelizign.com::5801b6e8-7893-4a58-b5b9-25611e0af7c5" providerId="AD" clId="Web-{FCFAAED7-E7AB-AF81-CD43-DF7FFF31F6F6}" dt="2024-09-09T13:20:24.211" v="175" actId="1076"/>
          <ac:picMkLst>
            <pc:docMk/>
            <pc:sldMk cId="1704763080" sldId="10651"/>
            <ac:picMk id="3" creationId="{FE224913-7A38-8632-55D1-4D4841088AE4}"/>
          </ac:picMkLst>
        </pc:picChg>
      </pc:sldChg>
      <pc:sldChg chg="addSp modSp add replId">
        <pc:chgData name="Parameswaran, Dhilip Kumar" userId="S::dhilipkumar.parameswaran@intelizign.com::5801b6e8-7893-4a58-b5b9-25611e0af7c5" providerId="AD" clId="Web-{FCFAAED7-E7AB-AF81-CD43-DF7FFF31F6F6}" dt="2024-09-09T13:26:52.721" v="206" actId="14100"/>
        <pc:sldMkLst>
          <pc:docMk/>
          <pc:sldMk cId="1257554678" sldId="10652"/>
        </pc:sldMkLst>
        <pc:spChg chg="mod">
          <ac:chgData name="Parameswaran, Dhilip Kumar" userId="S::dhilipkumar.parameswaran@intelizign.com::5801b6e8-7893-4a58-b5b9-25611e0af7c5" providerId="AD" clId="Web-{FCFAAED7-E7AB-AF81-CD43-DF7FFF31F6F6}" dt="2024-09-09T13:26:33.361" v="202" actId="20577"/>
          <ac:spMkLst>
            <pc:docMk/>
            <pc:sldMk cId="1257554678" sldId="10652"/>
            <ac:spMk id="8" creationId="{47E668ED-87EC-62E5-E078-2CBDCFAD3BEE}"/>
          </ac:spMkLst>
        </pc:spChg>
        <pc:picChg chg="add mod">
          <ac:chgData name="Parameswaran, Dhilip Kumar" userId="S::dhilipkumar.parameswaran@intelizign.com::5801b6e8-7893-4a58-b5b9-25611e0af7c5" providerId="AD" clId="Web-{FCFAAED7-E7AB-AF81-CD43-DF7FFF31F6F6}" dt="2024-09-09T13:26:52.721" v="206" actId="14100"/>
          <ac:picMkLst>
            <pc:docMk/>
            <pc:sldMk cId="1257554678" sldId="10652"/>
            <ac:picMk id="3" creationId="{290998A9-A219-9F95-B114-B7FC4B90207E}"/>
          </ac:picMkLst>
        </pc:picChg>
      </pc:sldChg>
      <pc:sldChg chg="modSp add replId">
        <pc:chgData name="Parameswaran, Dhilip Kumar" userId="S::dhilipkumar.parameswaran@intelizign.com::5801b6e8-7893-4a58-b5b9-25611e0af7c5" providerId="AD" clId="Web-{FCFAAED7-E7AB-AF81-CD43-DF7FFF31F6F6}" dt="2024-09-09T13:31:41.885" v="226" actId="20577"/>
        <pc:sldMkLst>
          <pc:docMk/>
          <pc:sldMk cId="1333766727" sldId="10653"/>
        </pc:sldMkLst>
        <pc:spChg chg="mod">
          <ac:chgData name="Parameswaran, Dhilip Kumar" userId="S::dhilipkumar.parameswaran@intelizign.com::5801b6e8-7893-4a58-b5b9-25611e0af7c5" providerId="AD" clId="Web-{FCFAAED7-E7AB-AF81-CD43-DF7FFF31F6F6}" dt="2024-09-09T13:31:41.885" v="226" actId="20577"/>
          <ac:spMkLst>
            <pc:docMk/>
            <pc:sldMk cId="1333766727" sldId="10653"/>
            <ac:spMk id="8" creationId="{47E668ED-87EC-62E5-E078-2CBDCFAD3BEE}"/>
          </ac:spMkLst>
        </pc:spChg>
      </pc:sldChg>
      <pc:sldChg chg="addSp modSp add replId">
        <pc:chgData name="Parameswaran, Dhilip Kumar" userId="S::dhilipkumar.parameswaran@intelizign.com::5801b6e8-7893-4a58-b5b9-25611e0af7c5" providerId="AD" clId="Web-{FCFAAED7-E7AB-AF81-CD43-DF7FFF31F6F6}" dt="2024-09-09T12:48:13.724" v="84" actId="14100"/>
        <pc:sldMkLst>
          <pc:docMk/>
          <pc:sldMk cId="1423704920" sldId="10654"/>
        </pc:sldMkLst>
        <pc:spChg chg="mod">
          <ac:chgData name="Parameswaran, Dhilip Kumar" userId="S::dhilipkumar.parameswaran@intelizign.com::5801b6e8-7893-4a58-b5b9-25611e0af7c5" providerId="AD" clId="Web-{FCFAAED7-E7AB-AF81-CD43-DF7FFF31F6F6}" dt="2024-09-09T12:47:15.941" v="81" actId="20577"/>
          <ac:spMkLst>
            <pc:docMk/>
            <pc:sldMk cId="1423704920" sldId="10654"/>
            <ac:spMk id="8" creationId="{47E668ED-87EC-62E5-E078-2CBDCFAD3BEE}"/>
          </ac:spMkLst>
        </pc:spChg>
        <pc:picChg chg="add mod">
          <ac:chgData name="Parameswaran, Dhilip Kumar" userId="S::dhilipkumar.parameswaran@intelizign.com::5801b6e8-7893-4a58-b5b9-25611e0af7c5" providerId="AD" clId="Web-{FCFAAED7-E7AB-AF81-CD43-DF7FFF31F6F6}" dt="2024-09-09T12:48:13.724" v="84" actId="14100"/>
          <ac:picMkLst>
            <pc:docMk/>
            <pc:sldMk cId="1423704920" sldId="10654"/>
            <ac:picMk id="3" creationId="{EA71029D-81E1-0EE3-D564-86FC7413198A}"/>
          </ac:picMkLst>
        </pc:picChg>
      </pc:sldChg>
    </pc:docChg>
  </pc:docChgLst>
  <pc:docChgLst>
    <pc:chgData clId="Web-{6F7F91FF-4836-5EE6-091B-606268C330A6}"/>
    <pc:docChg chg="modSld">
      <pc:chgData name="" userId="" providerId="" clId="Web-{6F7F91FF-4836-5EE6-091B-606268C330A6}" dt="2024-09-10T08:51:47.293" v="0" actId="20577"/>
      <pc:docMkLst>
        <pc:docMk/>
      </pc:docMkLst>
      <pc:sldChg chg="modSp">
        <pc:chgData name="" userId="" providerId="" clId="Web-{6F7F91FF-4836-5EE6-091B-606268C330A6}" dt="2024-09-10T08:51:47.293" v="0" actId="20577"/>
        <pc:sldMkLst>
          <pc:docMk/>
          <pc:sldMk cId="252282310" sldId="10611"/>
        </pc:sldMkLst>
        <pc:spChg chg="mod">
          <ac:chgData name="" userId="" providerId="" clId="Web-{6F7F91FF-4836-5EE6-091B-606268C330A6}" dt="2024-09-10T08:51:47.293" v="0" actId="20577"/>
          <ac:spMkLst>
            <pc:docMk/>
            <pc:sldMk cId="252282310" sldId="10611"/>
            <ac:spMk id="2" creationId="{7B393954-70DB-0776-22A0-734C9CFDA436}"/>
          </ac:spMkLst>
        </pc:spChg>
      </pc:sldChg>
    </pc:docChg>
  </pc:docChgLst>
  <pc:docChgLst>
    <pc:chgData name="Parameswaran, Dhilip Kumar" userId="S::dhilipkumar.parameswaran@intelizign.com::5801b6e8-7893-4a58-b5b9-25611e0af7c5" providerId="AD" clId="Web-{6F7F91FF-4836-5EE6-091B-606268C330A6}"/>
    <pc:docChg chg="addSld modSld sldOrd modSection">
      <pc:chgData name="Parameswaran, Dhilip Kumar" userId="S::dhilipkumar.parameswaran@intelizign.com::5801b6e8-7893-4a58-b5b9-25611e0af7c5" providerId="AD" clId="Web-{6F7F91FF-4836-5EE6-091B-606268C330A6}" dt="2024-09-10T09:23:34.995" v="414"/>
      <pc:docMkLst>
        <pc:docMk/>
      </pc:docMkLst>
      <pc:sldChg chg="modSp">
        <pc:chgData name="Parameswaran, Dhilip Kumar" userId="S::dhilipkumar.parameswaran@intelizign.com::5801b6e8-7893-4a58-b5b9-25611e0af7c5" providerId="AD" clId="Web-{6F7F91FF-4836-5EE6-091B-606268C330A6}" dt="2024-09-10T08:58:26.912" v="73" actId="20577"/>
        <pc:sldMkLst>
          <pc:docMk/>
          <pc:sldMk cId="2925409406" sldId="10595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8:58:26.912" v="73" actId="20577"/>
          <ac:spMkLst>
            <pc:docMk/>
            <pc:sldMk cId="2925409406" sldId="10595"/>
            <ac:spMk id="2" creationId="{871CA7BE-C272-62DA-D7A2-824B8A56C87B}"/>
          </ac:spMkLst>
        </pc:spChg>
      </pc:sldChg>
      <pc:sldChg chg="addSp delSp modSp">
        <pc:chgData name="Parameswaran, Dhilip Kumar" userId="S::dhilipkumar.parameswaran@intelizign.com::5801b6e8-7893-4a58-b5b9-25611e0af7c5" providerId="AD" clId="Web-{6F7F91FF-4836-5EE6-091B-606268C330A6}" dt="2024-09-10T09:22:02.383" v="412" actId="20577"/>
        <pc:sldMkLst>
          <pc:docMk/>
          <pc:sldMk cId="252282310" sldId="10611"/>
        </pc:sldMkLst>
        <pc:spChg chg="add del mod">
          <ac:chgData name="Parameswaran, Dhilip Kumar" userId="S::dhilipkumar.parameswaran@intelizign.com::5801b6e8-7893-4a58-b5b9-25611e0af7c5" providerId="AD" clId="Web-{6F7F91FF-4836-5EE6-091B-606268C330A6}" dt="2024-09-10T09:22:02.383" v="412" actId="20577"/>
          <ac:spMkLst>
            <pc:docMk/>
            <pc:sldMk cId="252282310" sldId="10611"/>
            <ac:spMk id="2" creationId="{7B393954-70DB-0776-22A0-734C9CFDA436}"/>
          </ac:spMkLst>
        </pc:spChg>
        <pc:spChg chg="add del mod">
          <ac:chgData name="Parameswaran, Dhilip Kumar" userId="S::dhilipkumar.parameswaran@intelizign.com::5801b6e8-7893-4a58-b5b9-25611e0af7c5" providerId="AD" clId="Web-{6F7F91FF-4836-5EE6-091B-606268C330A6}" dt="2024-09-10T09:00:02.414" v="93"/>
          <ac:spMkLst>
            <pc:docMk/>
            <pc:sldMk cId="252282310" sldId="10611"/>
            <ac:spMk id="8" creationId="{AE2F9C08-30B3-7827-BEB4-E3DD1A9C0CCB}"/>
          </ac:spMkLst>
        </pc:spChg>
      </pc:sldChg>
      <pc:sldChg chg="modSp">
        <pc:chgData name="Parameswaran, Dhilip Kumar" userId="S::dhilipkumar.parameswaran@intelizign.com::5801b6e8-7893-4a58-b5b9-25611e0af7c5" providerId="AD" clId="Web-{6F7F91FF-4836-5EE6-091B-606268C330A6}" dt="2024-09-10T08:52:00.699" v="5" actId="20577"/>
        <pc:sldMkLst>
          <pc:docMk/>
          <pc:sldMk cId="1335264304" sldId="10629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8:52:00.699" v="5" actId="20577"/>
          <ac:spMkLst>
            <pc:docMk/>
            <pc:sldMk cId="1335264304" sldId="10629"/>
            <ac:spMk id="5" creationId="{0E52DDEF-9F49-F6B1-CC7A-D56EAF02B672}"/>
          </ac:spMkLst>
        </pc:spChg>
      </pc:sldChg>
      <pc:sldChg chg="add">
        <pc:chgData name="Parameswaran, Dhilip Kumar" userId="S::dhilipkumar.parameswaran@intelizign.com::5801b6e8-7893-4a58-b5b9-25611e0af7c5" providerId="AD" clId="Web-{6F7F91FF-4836-5EE6-091B-606268C330A6}" dt="2024-09-10T09:23:19.885" v="413"/>
        <pc:sldMkLst>
          <pc:docMk/>
          <pc:sldMk cId="4139595455" sldId="10645"/>
        </pc:sldMkLst>
      </pc:sldChg>
      <pc:sldChg chg="add">
        <pc:chgData name="Parameswaran, Dhilip Kumar" userId="S::dhilipkumar.parameswaran@intelizign.com::5801b6e8-7893-4a58-b5b9-25611e0af7c5" providerId="AD" clId="Web-{6F7F91FF-4836-5EE6-091B-606268C330A6}" dt="2024-09-10T09:23:34.995" v="414"/>
        <pc:sldMkLst>
          <pc:docMk/>
          <pc:sldMk cId="411426677" sldId="10646"/>
        </pc:sldMkLst>
      </pc:sldChg>
      <pc:sldChg chg="modSp">
        <pc:chgData name="Parameswaran, Dhilip Kumar" userId="S::dhilipkumar.parameswaran@intelizign.com::5801b6e8-7893-4a58-b5b9-25611e0af7c5" providerId="AD" clId="Web-{6F7F91FF-4836-5EE6-091B-606268C330A6}" dt="2024-09-10T08:52:16.575" v="10" actId="20577"/>
        <pc:sldMkLst>
          <pc:docMk/>
          <pc:sldMk cId="1757734402" sldId="10649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8:52:16.575" v="10" actId="20577"/>
          <ac:spMkLst>
            <pc:docMk/>
            <pc:sldMk cId="1757734402" sldId="10649"/>
            <ac:spMk id="5" creationId="{0E52DDEF-9F49-F6B1-CC7A-D56EAF02B672}"/>
          </ac:spMkLst>
        </pc:spChg>
      </pc:sldChg>
      <pc:sldChg chg="modSp">
        <pc:chgData name="Parameswaran, Dhilip Kumar" userId="S::dhilipkumar.parameswaran@intelizign.com::5801b6e8-7893-4a58-b5b9-25611e0af7c5" providerId="AD" clId="Web-{6F7F91FF-4836-5EE6-091B-606268C330A6}" dt="2024-09-10T08:52:05.028" v="6" actId="20577"/>
        <pc:sldMkLst>
          <pc:docMk/>
          <pc:sldMk cId="3205191608" sldId="10650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8:52:05.028" v="6" actId="20577"/>
          <ac:spMkLst>
            <pc:docMk/>
            <pc:sldMk cId="3205191608" sldId="10650"/>
            <ac:spMk id="5" creationId="{0E52DDEF-9F49-F6B1-CC7A-D56EAF02B672}"/>
          </ac:spMkLst>
        </pc:spChg>
      </pc:sldChg>
      <pc:sldChg chg="modSp">
        <pc:chgData name="Parameswaran, Dhilip Kumar" userId="S::dhilipkumar.parameswaran@intelizign.com::5801b6e8-7893-4a58-b5b9-25611e0af7c5" providerId="AD" clId="Web-{6F7F91FF-4836-5EE6-091B-606268C330A6}" dt="2024-09-10T08:52:20.840" v="12" actId="20577"/>
        <pc:sldMkLst>
          <pc:docMk/>
          <pc:sldMk cId="1704763080" sldId="10651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8:52:20.840" v="12" actId="20577"/>
          <ac:spMkLst>
            <pc:docMk/>
            <pc:sldMk cId="1704763080" sldId="10651"/>
            <ac:spMk id="5" creationId="{0E52DDEF-9F49-F6B1-CC7A-D56EAF02B672}"/>
          </ac:spMkLst>
        </pc:spChg>
      </pc:sldChg>
      <pc:sldChg chg="modSp">
        <pc:chgData name="Parameswaran, Dhilip Kumar" userId="S::dhilipkumar.parameswaran@intelizign.com::5801b6e8-7893-4a58-b5b9-25611e0af7c5" providerId="AD" clId="Web-{6F7F91FF-4836-5EE6-091B-606268C330A6}" dt="2024-09-10T08:52:26.466" v="13" actId="20577"/>
        <pc:sldMkLst>
          <pc:docMk/>
          <pc:sldMk cId="1257554678" sldId="10652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8:52:26.466" v="13" actId="20577"/>
          <ac:spMkLst>
            <pc:docMk/>
            <pc:sldMk cId="1257554678" sldId="10652"/>
            <ac:spMk id="5" creationId="{0E52DDEF-9F49-F6B1-CC7A-D56EAF02B672}"/>
          </ac:spMkLst>
        </pc:spChg>
      </pc:sldChg>
      <pc:sldChg chg="modSp ord">
        <pc:chgData name="Parameswaran, Dhilip Kumar" userId="S::dhilipkumar.parameswaran@intelizign.com::5801b6e8-7893-4a58-b5b9-25611e0af7c5" providerId="AD" clId="Web-{6F7F91FF-4836-5EE6-091B-606268C330A6}" dt="2024-09-10T08:57:36.567" v="43"/>
        <pc:sldMkLst>
          <pc:docMk/>
          <pc:sldMk cId="1333766727" sldId="10653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8:52:30.231" v="15" actId="20577"/>
          <ac:spMkLst>
            <pc:docMk/>
            <pc:sldMk cId="1333766727" sldId="10653"/>
            <ac:spMk id="5" creationId="{0E52DDEF-9F49-F6B1-CC7A-D56EAF02B672}"/>
          </ac:spMkLst>
        </pc:spChg>
      </pc:sldChg>
      <pc:sldChg chg="modSp ord">
        <pc:chgData name="Parameswaran, Dhilip Kumar" userId="S::dhilipkumar.parameswaran@intelizign.com::5801b6e8-7893-4a58-b5b9-25611e0af7c5" providerId="AD" clId="Web-{6F7F91FF-4836-5EE6-091B-606268C330A6}" dt="2024-09-10T08:57:42.239" v="44"/>
        <pc:sldMkLst>
          <pc:docMk/>
          <pc:sldMk cId="1423704920" sldId="10654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8:52:34.341" v="16" actId="20577"/>
          <ac:spMkLst>
            <pc:docMk/>
            <pc:sldMk cId="1423704920" sldId="10654"/>
            <ac:spMk id="5" creationId="{0E52DDEF-9F49-F6B1-CC7A-D56EAF02B672}"/>
          </ac:spMkLst>
        </pc:spChg>
      </pc:sldChg>
      <pc:sldChg chg="addSp delSp modSp new">
        <pc:chgData name="Parameswaran, Dhilip Kumar" userId="S::dhilipkumar.parameswaran@intelizign.com::5801b6e8-7893-4a58-b5b9-25611e0af7c5" providerId="AD" clId="Web-{6F7F91FF-4836-5EE6-091B-606268C330A6}" dt="2024-09-10T09:11:06.352" v="316" actId="14100"/>
        <pc:sldMkLst>
          <pc:docMk/>
          <pc:sldMk cId="3656081836" sldId="10655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9:09:19.412" v="312" actId="20577"/>
          <ac:spMkLst>
            <pc:docMk/>
            <pc:sldMk cId="3656081836" sldId="10655"/>
            <ac:spMk id="2" creationId="{878AE24A-4660-C80E-0CDD-C463EED952C6}"/>
          </ac:spMkLst>
        </pc:spChg>
        <pc:spChg chg="del">
          <ac:chgData name="Parameswaran, Dhilip Kumar" userId="S::dhilipkumar.parameswaran@intelizign.com::5801b6e8-7893-4a58-b5b9-25611e0af7c5" providerId="AD" clId="Web-{6F7F91FF-4836-5EE6-091B-606268C330A6}" dt="2024-09-10T09:06:13.845" v="258"/>
          <ac:spMkLst>
            <pc:docMk/>
            <pc:sldMk cId="3656081836" sldId="10655"/>
            <ac:spMk id="3" creationId="{9D392648-7109-21D3-D74B-67DC6E55C5BB}"/>
          </ac:spMkLst>
        </pc:spChg>
        <pc:spChg chg="del">
          <ac:chgData name="Parameswaran, Dhilip Kumar" userId="S::dhilipkumar.parameswaran@intelizign.com::5801b6e8-7893-4a58-b5b9-25611e0af7c5" providerId="AD" clId="Web-{6F7F91FF-4836-5EE6-091B-606268C330A6}" dt="2024-09-10T09:06:17.548" v="259"/>
          <ac:spMkLst>
            <pc:docMk/>
            <pc:sldMk cId="3656081836" sldId="10655"/>
            <ac:spMk id="4" creationId="{5E7C4B92-271F-C066-9365-B48E9A6B10B9}"/>
          </ac:spMkLst>
        </pc:spChg>
        <pc:spChg chg="mod">
          <ac:chgData name="Parameswaran, Dhilip Kumar" userId="S::dhilipkumar.parameswaran@intelizign.com::5801b6e8-7893-4a58-b5b9-25611e0af7c5" providerId="AD" clId="Web-{6F7F91FF-4836-5EE6-091B-606268C330A6}" dt="2024-09-10T09:06:52.111" v="272" actId="20577"/>
          <ac:spMkLst>
            <pc:docMk/>
            <pc:sldMk cId="3656081836" sldId="10655"/>
            <ac:spMk id="5" creationId="{8AC40DB4-E3B3-EA61-6F1E-C39BC3BF47AF}"/>
          </ac:spMkLst>
        </pc:spChg>
        <pc:picChg chg="add mod">
          <ac:chgData name="Parameswaran, Dhilip Kumar" userId="S::dhilipkumar.parameswaran@intelizign.com::5801b6e8-7893-4a58-b5b9-25611e0af7c5" providerId="AD" clId="Web-{6F7F91FF-4836-5EE6-091B-606268C330A6}" dt="2024-09-10T09:11:06.352" v="316" actId="14100"/>
          <ac:picMkLst>
            <pc:docMk/>
            <pc:sldMk cId="3656081836" sldId="10655"/>
            <ac:picMk id="8" creationId="{5EF307E8-859D-A516-9EDB-EF0E95FEDB5E}"/>
          </ac:picMkLst>
        </pc:picChg>
      </pc:sldChg>
      <pc:sldChg chg="addSp delSp modSp add replId">
        <pc:chgData name="Parameswaran, Dhilip Kumar" userId="S::dhilipkumar.parameswaran@intelizign.com::5801b6e8-7893-4a58-b5b9-25611e0af7c5" providerId="AD" clId="Web-{6F7F91FF-4836-5EE6-091B-606268C330A6}" dt="2024-09-10T09:12:51.464" v="344" actId="20577"/>
        <pc:sldMkLst>
          <pc:docMk/>
          <pc:sldMk cId="2334789193" sldId="10656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9:11:59.634" v="318" actId="20577"/>
          <ac:spMkLst>
            <pc:docMk/>
            <pc:sldMk cId="2334789193" sldId="10656"/>
            <ac:spMk id="2" creationId="{878AE24A-4660-C80E-0CDD-C463EED952C6}"/>
          </ac:spMkLst>
        </pc:spChg>
        <pc:spChg chg="add mod">
          <ac:chgData name="Parameswaran, Dhilip Kumar" userId="S::dhilipkumar.parameswaran@intelizign.com::5801b6e8-7893-4a58-b5b9-25611e0af7c5" providerId="AD" clId="Web-{6F7F91FF-4836-5EE6-091B-606268C330A6}" dt="2024-09-10T09:12:51.464" v="344" actId="20577"/>
          <ac:spMkLst>
            <pc:docMk/>
            <pc:sldMk cId="2334789193" sldId="10656"/>
            <ac:spMk id="4" creationId="{893FE7EC-5F9D-B80B-8695-EF7C8CB6B023}"/>
          </ac:spMkLst>
        </pc:spChg>
        <pc:picChg chg="add mod">
          <ac:chgData name="Parameswaran, Dhilip Kumar" userId="S::dhilipkumar.parameswaran@intelizign.com::5801b6e8-7893-4a58-b5b9-25611e0af7c5" providerId="AD" clId="Web-{6F7F91FF-4836-5EE6-091B-606268C330A6}" dt="2024-09-10T09:12:19.182" v="323" actId="1076"/>
          <ac:picMkLst>
            <pc:docMk/>
            <pc:sldMk cId="2334789193" sldId="10656"/>
            <ac:picMk id="3" creationId="{DCA45E46-0084-8207-3B9B-ED9CD59E8574}"/>
          </ac:picMkLst>
        </pc:picChg>
        <pc:picChg chg="del">
          <ac:chgData name="Parameswaran, Dhilip Kumar" userId="S::dhilipkumar.parameswaran@intelizign.com::5801b6e8-7893-4a58-b5b9-25611e0af7c5" providerId="AD" clId="Web-{6F7F91FF-4836-5EE6-091B-606268C330A6}" dt="2024-09-10T09:12:01.103" v="319"/>
          <ac:picMkLst>
            <pc:docMk/>
            <pc:sldMk cId="2334789193" sldId="10656"/>
            <ac:picMk id="8" creationId="{5EF307E8-859D-A516-9EDB-EF0E95FEDB5E}"/>
          </ac:picMkLst>
        </pc:picChg>
      </pc:sldChg>
      <pc:sldChg chg="delSp modSp add replId">
        <pc:chgData name="Parameswaran, Dhilip Kumar" userId="S::dhilipkumar.parameswaran@intelizign.com::5801b6e8-7893-4a58-b5b9-25611e0af7c5" providerId="AD" clId="Web-{6F7F91FF-4836-5EE6-091B-606268C330A6}" dt="2024-09-10T09:15:34.827" v="408" actId="20577"/>
        <pc:sldMkLst>
          <pc:docMk/>
          <pc:sldMk cId="361751701" sldId="10657"/>
        </pc:sldMkLst>
        <pc:spChg chg="mod">
          <ac:chgData name="Parameswaran, Dhilip Kumar" userId="S::dhilipkumar.parameswaran@intelizign.com::5801b6e8-7893-4a58-b5b9-25611e0af7c5" providerId="AD" clId="Web-{6F7F91FF-4836-5EE6-091B-606268C330A6}" dt="2024-09-10T09:15:34.827" v="408" actId="20577"/>
          <ac:spMkLst>
            <pc:docMk/>
            <pc:sldMk cId="361751701" sldId="10657"/>
            <ac:spMk id="4" creationId="{893FE7EC-5F9D-B80B-8695-EF7C8CB6B023}"/>
          </ac:spMkLst>
        </pc:spChg>
        <pc:picChg chg="del">
          <ac:chgData name="Parameswaran, Dhilip Kumar" userId="S::dhilipkumar.parameswaran@intelizign.com::5801b6e8-7893-4a58-b5b9-25611e0af7c5" providerId="AD" clId="Web-{6F7F91FF-4836-5EE6-091B-606268C330A6}" dt="2024-09-10T09:13:56.403" v="346"/>
          <ac:picMkLst>
            <pc:docMk/>
            <pc:sldMk cId="361751701" sldId="10657"/>
            <ac:picMk id="3" creationId="{DCA45E46-0084-8207-3B9B-ED9CD59E857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0ED72C-DE5F-D901-91F7-6952412E48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C86E9C-B4CD-3D2D-2638-09226A536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DA95A-EF8F-4ACE-BD6D-272A5E8EF3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14AEC-C047-828F-F937-179265529B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EFE5-76FC-7DDE-8C3C-F8F960279B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AA513-23C8-4DCF-873E-E2A9FDCC3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555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E12D7-D798-49C6-B968-61F692C4331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FD132-2044-4379-A188-0E4EB93D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3795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75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EE7F60CE-2D2E-47B4-FA5F-509D7D1AC9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" y="-1"/>
            <a:ext cx="12193345" cy="68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64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10DAB1-71DE-8E3A-C973-C5A9E62A6CD7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261E-113A-EED0-BE3B-DF34E722D294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0" name="Grafik 4" descr="Ein Bild, das Schrif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817069E7-67A8-C01C-BBA5-3506B1FEA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69" y="536866"/>
            <a:ext cx="1822143" cy="300763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4E8BA8A-CB23-22EF-CAD3-B869BB9DB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54187" y="2379663"/>
            <a:ext cx="8905461" cy="26468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Insert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2E145-D432-0AC9-2FAF-FF90A564287B}"/>
              </a:ext>
            </a:extLst>
          </p:cNvPr>
          <p:cNvSpPr txBox="1"/>
          <p:nvPr userDrawn="1"/>
        </p:nvSpPr>
        <p:spPr>
          <a:xfrm>
            <a:off x="9947956" y="3217292"/>
            <a:ext cx="4898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„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4DE22-516F-BD74-3D74-8277DD7EB5E7}"/>
              </a:ext>
            </a:extLst>
          </p:cNvPr>
          <p:cNvSpPr txBox="1"/>
          <p:nvPr userDrawn="1"/>
        </p:nvSpPr>
        <p:spPr>
          <a:xfrm>
            <a:off x="1167754" y="1056224"/>
            <a:ext cx="17047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“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6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BB1AE6-3825-196F-C6DA-36A82C73702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054" y="1340032"/>
            <a:ext cx="10989892" cy="4694634"/>
          </a:xfrm>
        </p:spPr>
        <p:txBody>
          <a:bodyPr/>
          <a:lstStyle>
            <a:lvl1pPr>
              <a:defRPr>
                <a:latin typeface="Montserrat "/>
              </a:defRPr>
            </a:lvl1pPr>
            <a:lvl2pPr>
              <a:defRPr>
                <a:latin typeface="Montserrat "/>
              </a:defRPr>
            </a:lvl2pPr>
            <a:lvl3pPr>
              <a:defRPr>
                <a:latin typeface="Montserrat "/>
              </a:defRPr>
            </a:lvl3pPr>
            <a:lvl4pPr>
              <a:defRPr>
                <a:latin typeface="Montserrat "/>
              </a:defRPr>
            </a:lvl4pPr>
            <a:lvl5pPr>
              <a:defRPr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A78B5116-49E0-2278-A973-8C6152DC6E2C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0A85811-989E-4CFD-4EED-37C1EF3BB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5530"/>
            <a:ext cx="8867142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14294F1-0833-C56F-52F5-F569B293E1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515C91-A323-40DA-AB01-CCB8A3C28FCD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2D2632CD-BC45-2455-AE04-F29D8915C1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11C539C7-C6A4-3B22-DA92-1A32864C7D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6863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91EA4-A0C1-A907-B223-E2C39F8C8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5530"/>
            <a:ext cx="8867142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B94E4-8E6C-3923-654F-2754439833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054" y="1340032"/>
            <a:ext cx="5418746" cy="4694634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928EA7E-0559-9C5A-7F05-D99C2A332CC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72199" y="1340032"/>
            <a:ext cx="5418745" cy="4694635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AA54-4812-9771-92C0-BA197B136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10DE4-C518-449D-9830-D4CCC6A4DE9A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69F5D9B-3A35-260F-A7DE-3365E41CC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4197C91-BC9B-3D5E-330C-230DEBBE8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57DD08D-E955-046A-E0C8-89B383E58141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2043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0469341-99E8-ED36-BFE3-F7B3EC1D8B7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01055" y="2332425"/>
            <a:ext cx="5396520" cy="368300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8DE1C0-6726-C179-9599-0FF68169D8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7879" y="1340032"/>
            <a:ext cx="5396520" cy="990806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Montserrat SemiBold" panose="000007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5E918A-9638-6D31-2887-A7E81F73552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340032"/>
            <a:ext cx="5418746" cy="990806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Montserrat SemiBold" panose="000007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5EE9449-6D5F-4150-B2B0-414CAA2FF16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72199" y="2332425"/>
            <a:ext cx="5418746" cy="368300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748E34E-FB20-DB39-9D9E-5962CEA95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879" y="215530"/>
            <a:ext cx="8870317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43D8575A-F60A-00E0-986C-CDAFEE49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D8D227-D6C0-4E68-BCA0-3CB8D9AFB6BE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6131DA2-A96F-B1C6-6B45-F2E0C0402B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C85B473-C8CC-5ED5-4C35-B51C39C11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4318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EB8C8-3115-8BF7-3790-90027766EA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747B7DF-BBFD-6E60-9A92-1FAE5517F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AFCD3-CD9A-4045-B9C7-D31093D55AF0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8C769FA-C403-7E9B-9E6E-FEAC2A74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0F6DF50-6571-7449-DB87-2182E8311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E888DACA-4735-429D-F7F2-B992727BF00E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9196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7100A452-0C8F-3BEB-0B67-7D4FAF33E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9AD204-2855-4833-9DF9-628190E8B37E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4F11C00-BCDA-F7BA-0014-BC46E7D9F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5DBFA325-D2F8-7A42-840C-15FFCD87B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7352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t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69DAD86-D6B2-7C10-BCF5-892E65DCC77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217326" y="987424"/>
            <a:ext cx="6373620" cy="4881563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06F092-3DBD-4472-4FB6-E2A26FF71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987424"/>
            <a:ext cx="4170971" cy="106997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C00999-B863-A407-4FFD-F08FFA5EBA6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054" y="2314004"/>
            <a:ext cx="4170971" cy="3554984"/>
          </a:xfrm>
        </p:spPr>
        <p:txBody>
          <a:bodyPr/>
          <a:lstStyle>
            <a:lvl1pPr marL="0" indent="0">
              <a:buNone/>
              <a:defRPr sz="1600">
                <a:latin typeface="Montserrat Medium" panose="000006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Edit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B207F1C5-7A16-2A0B-2DE6-EB0B5E16170F}"/>
              </a:ext>
            </a:extLst>
          </p:cNvPr>
          <p:cNvCxnSpPr/>
          <p:nvPr userDrawn="1"/>
        </p:nvCxnSpPr>
        <p:spPr>
          <a:xfrm>
            <a:off x="685745" y="2133237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19D2F6A1-01B3-5E94-FD56-7A5E7E60DA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E30A25-9DC8-4382-8127-0A1DA8FD9CB6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DE0062D-9554-5C2B-1017-73EFDC702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C3489F1-B45C-1D30-69F5-A923D9BEE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905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wit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CFFBC46-2A8E-99DD-AEEC-BF091A9E2E6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054" y="2314004"/>
            <a:ext cx="4170971" cy="3554984"/>
          </a:xfrm>
        </p:spPr>
        <p:txBody>
          <a:bodyPr/>
          <a:lstStyle>
            <a:lvl1pPr marL="0" indent="0">
              <a:buNone/>
              <a:defRPr sz="1600">
                <a:latin typeface="Montserrat Medium" panose="000006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D44C55-DBED-E065-4118-2A7EB5B88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987424"/>
            <a:ext cx="4170971" cy="106997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AE79E5-CF87-811B-5A87-AB8BC2307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407758" cy="48736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Montserrat 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5D3758-9656-85F1-6B27-7AB113645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CDE759-AD61-4B5E-8867-A5ECC1E4C0F6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9AC3A0AC-C47A-A6FB-074D-54D80F1C2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04EA89D-DF47-A57E-8C71-C21ADF310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BCD7674-BC5A-FBD1-FDAE-35307AB23759}"/>
              </a:ext>
            </a:extLst>
          </p:cNvPr>
          <p:cNvCxnSpPr/>
          <p:nvPr userDrawn="1"/>
        </p:nvCxnSpPr>
        <p:spPr>
          <a:xfrm>
            <a:off x="685745" y="2133237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95771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withou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30A0C3-88B2-50F6-D166-CFF342B6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2F11B-883A-476F-AF64-AE879E79C4A2}" type="datetime1">
              <a:rPr lang="en-US" smtClean="0"/>
              <a:t>9/10/2024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E1FEF5-69A8-19FF-E859-CB95EE4B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1D22DA-C234-76B1-039A-AB8C9479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51FEFD3B-8FE0-9F74-7A38-62E732AD2D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91440" rIns="0" bIns="219456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16667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tripe_Content_wit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711F326A-A5A2-0542-A851-F0C44B37653A}"/>
              </a:ext>
            </a:extLst>
          </p:cNvPr>
          <p:cNvSpPr/>
          <p:nvPr userDrawn="1"/>
        </p:nvSpPr>
        <p:spPr>
          <a:xfrm>
            <a:off x="-18475" y="-1"/>
            <a:ext cx="2078094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27C0C4F-ADEF-D506-B6CA-4DCCAD81317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253340" y="1690688"/>
            <a:ext cx="9337606" cy="440827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30783E0-1A4A-6915-DC08-E4D5993F0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3340" y="215038"/>
            <a:ext cx="7210256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5FBF0A40-A6B5-4BD5-5A16-65C7CDC55A3F}"/>
              </a:ext>
            </a:extLst>
          </p:cNvPr>
          <p:cNvCxnSpPr/>
          <p:nvPr userDrawn="1"/>
        </p:nvCxnSpPr>
        <p:spPr>
          <a:xfrm>
            <a:off x="2347440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FEFA8AB-BAA0-29B6-D6E2-9EC69EE90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1CC8D-E549-460F-9F9F-0FC7918A093C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3E96FE-FE73-5FAB-BC66-083FD9297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507560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shake with text overlay&#10;&#10;Description automatically generated">
            <a:extLst>
              <a:ext uri="{FF2B5EF4-FFF2-40B4-BE49-F238E27FC236}">
                <a16:creationId xmlns:a16="http://schemas.microsoft.com/office/drawing/2014/main" id="{96E53F6B-D0D5-773D-4720-3599A3F0E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0"/>
            <a:ext cx="12191959" cy="68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9823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tripe_Content_with_Two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26AB52B-3B8A-4837-48D3-425E0DB32644}"/>
              </a:ext>
            </a:extLst>
          </p:cNvPr>
          <p:cNvSpPr/>
          <p:nvPr userDrawn="1"/>
        </p:nvSpPr>
        <p:spPr>
          <a:xfrm>
            <a:off x="-18475" y="-1"/>
            <a:ext cx="2078094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27C0C4F-ADEF-D506-B6CA-4DCCAD81317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253340" y="1690688"/>
            <a:ext cx="9337606" cy="440827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5CAE8B9B-DDC4-947D-5E85-7223F837B82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0304" y="2256783"/>
            <a:ext cx="1438275" cy="1489075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4"/>
            <a:r>
              <a:rPr lang="de-DE"/>
              <a:t> Ebene</a:t>
            </a:r>
            <a:endParaRPr lang="en-US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FB5C3D7-0ADE-BF7F-E25B-1A1A4EDCD8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53" y="3763718"/>
            <a:ext cx="1925638" cy="1277938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C8C8FBA-C726-75D3-2862-AD0E7E8C9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3340" y="215038"/>
            <a:ext cx="7206544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C9AA3448-9303-10CE-AF9F-15F0C06D22E7}"/>
              </a:ext>
            </a:extLst>
          </p:cNvPr>
          <p:cNvCxnSpPr/>
          <p:nvPr userDrawn="1"/>
        </p:nvCxnSpPr>
        <p:spPr>
          <a:xfrm>
            <a:off x="2347440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F478449-DC1B-E892-446B-8A2691F11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99EDAE2-04D9-2461-3494-4F6DD1E1B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9065370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8">
            <a:extLst>
              <a:ext uri="{FF2B5EF4-FFF2-40B4-BE49-F238E27FC236}">
                <a16:creationId xmlns:a16="http://schemas.microsoft.com/office/drawing/2014/main" id="{4991DE37-4E8D-96B9-D065-D9BD88F527FC}"/>
              </a:ext>
            </a:extLst>
          </p:cNvPr>
          <p:cNvSpPr/>
          <p:nvPr userDrawn="1"/>
        </p:nvSpPr>
        <p:spPr>
          <a:xfrm>
            <a:off x="-18475" y="-25960"/>
            <a:ext cx="4273800" cy="6883960"/>
          </a:xfrm>
          <a:prstGeom prst="rect">
            <a:avLst/>
          </a:prstGeom>
          <a:solidFill>
            <a:schemeClr val="tx2"/>
          </a:solidFill>
          <a:ln w="127000" cap="flat" cmpd="sng" algn="ctr">
            <a:noFill/>
            <a:prstDash val="solid"/>
            <a:miter lim="800000"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feld 29">
            <a:extLst>
              <a:ext uri="{FF2B5EF4-FFF2-40B4-BE49-F238E27FC236}">
                <a16:creationId xmlns:a16="http://schemas.microsoft.com/office/drawing/2014/main" id="{6087A06B-7897-9959-3686-F23214BACE5C}"/>
              </a:ext>
            </a:extLst>
          </p:cNvPr>
          <p:cNvSpPr txBox="1"/>
          <p:nvPr userDrawn="1"/>
        </p:nvSpPr>
        <p:spPr>
          <a:xfrm>
            <a:off x="1274618" y="2736502"/>
            <a:ext cx="164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800" b="1">
                <a:solidFill>
                  <a:prstClr val="white"/>
                </a:solidFill>
                <a:latin typeface="Montserrat SemiBold" panose="00000700000000000000" pitchFamily="2" charset="0"/>
                <a:cs typeface="Poppins" panose="00000500000000000000" pitchFamily="2" charset="0"/>
              </a:rPr>
              <a:t>Get in contact with us</a:t>
            </a:r>
            <a:endParaRPr lang="de-DE" sz="2800" b="1">
              <a:solidFill>
                <a:prstClr val="white"/>
              </a:solidFill>
              <a:latin typeface="Montserrat SemiBold" panose="000007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Graphic 1" descr="Marker outline">
            <a:extLst>
              <a:ext uri="{FF2B5EF4-FFF2-40B4-BE49-F238E27FC236}">
                <a16:creationId xmlns:a16="http://schemas.microsoft.com/office/drawing/2014/main" id="{DAFCDB13-0456-F143-5750-53E5EC77A0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36" y="4129593"/>
            <a:ext cx="506634" cy="506634"/>
          </a:xfrm>
          <a:prstGeom prst="rect">
            <a:avLst/>
          </a:prstGeom>
        </p:spPr>
      </p:pic>
      <p:pic>
        <p:nvPicPr>
          <p:cNvPr id="3" name="Graphic 2" descr="Email outline">
            <a:extLst>
              <a:ext uri="{FF2B5EF4-FFF2-40B4-BE49-F238E27FC236}">
                <a16:creationId xmlns:a16="http://schemas.microsoft.com/office/drawing/2014/main" id="{94A7AF8C-96AE-C4D9-422D-92A578A26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291" y="4772752"/>
            <a:ext cx="365125" cy="365125"/>
          </a:xfrm>
          <a:prstGeom prst="rect">
            <a:avLst/>
          </a:prstGeom>
        </p:spPr>
      </p:pic>
      <p:pic>
        <p:nvPicPr>
          <p:cNvPr id="7" name="Graphic 6" descr="Speaker phone outline">
            <a:extLst>
              <a:ext uri="{FF2B5EF4-FFF2-40B4-BE49-F238E27FC236}">
                <a16:creationId xmlns:a16="http://schemas.microsoft.com/office/drawing/2014/main" id="{10C8A162-5D8C-B567-360D-4B8485436C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665" y="5297630"/>
            <a:ext cx="457200" cy="457200"/>
          </a:xfrm>
          <a:prstGeom prst="rect">
            <a:avLst/>
          </a:prstGeom>
        </p:spPr>
      </p:pic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E427B04-4F2B-0831-95C4-75109981D9B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852" y="4238010"/>
            <a:ext cx="2939316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Location, Country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E5CCE752-CCBC-596E-434F-D2E7C52590C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14850" y="4811880"/>
            <a:ext cx="2939316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x</a:t>
            </a:r>
            <a:r>
              <a:rPr lang="en-US"/>
              <a:t>xx@intelizign.com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8EF6FEC6-B5B9-7A81-FF08-47DEB7319E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14852" y="5382035"/>
            <a:ext cx="293931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+</a:t>
            </a:r>
            <a:r>
              <a:rPr lang="en-US"/>
              <a:t> 49…..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0359E16-BEB8-723A-6518-30CAC715D0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44805" y="1230494"/>
            <a:ext cx="2039478" cy="2026983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48DC634-AAE5-E45D-B0A2-55E9C34FA57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4920" y="3493305"/>
            <a:ext cx="3379248" cy="28637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E61CD4D6-4C8C-1940-9074-3432460F587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74920" y="3816728"/>
            <a:ext cx="3379249" cy="286370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Job Position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4D236461-4CD2-D87F-B8B5-F6FFCB3B2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209FE-6252-4470-A0F1-A5BACDF11CA5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2C39875-AD17-1A72-8DF2-F6F438E4B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0743072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8">
            <a:extLst>
              <a:ext uri="{FF2B5EF4-FFF2-40B4-BE49-F238E27FC236}">
                <a16:creationId xmlns:a16="http://schemas.microsoft.com/office/drawing/2014/main" id="{4991DE37-4E8D-96B9-D065-D9BD88F527FC}"/>
              </a:ext>
            </a:extLst>
          </p:cNvPr>
          <p:cNvSpPr/>
          <p:nvPr userDrawn="1"/>
        </p:nvSpPr>
        <p:spPr>
          <a:xfrm>
            <a:off x="-18475" y="-25960"/>
            <a:ext cx="4273800" cy="6883960"/>
          </a:xfrm>
          <a:prstGeom prst="rect">
            <a:avLst/>
          </a:prstGeom>
          <a:solidFill>
            <a:schemeClr val="tx2"/>
          </a:solidFill>
          <a:ln w="127000" cap="flat" cmpd="sng" algn="ctr">
            <a:noFill/>
            <a:prstDash val="solid"/>
            <a:miter lim="800000"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Marker outline">
            <a:extLst>
              <a:ext uri="{FF2B5EF4-FFF2-40B4-BE49-F238E27FC236}">
                <a16:creationId xmlns:a16="http://schemas.microsoft.com/office/drawing/2014/main" id="{0C7F8037-7472-61D6-CCC1-FB9C766B7D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4430" y="4150319"/>
            <a:ext cx="506634" cy="506634"/>
          </a:xfrm>
          <a:prstGeom prst="rect">
            <a:avLst/>
          </a:prstGeom>
        </p:spPr>
      </p:pic>
      <p:pic>
        <p:nvPicPr>
          <p:cNvPr id="26" name="Graphic 25" descr="Email outline">
            <a:extLst>
              <a:ext uri="{FF2B5EF4-FFF2-40B4-BE49-F238E27FC236}">
                <a16:creationId xmlns:a16="http://schemas.microsoft.com/office/drawing/2014/main" id="{545B47F6-30A9-55FF-A72C-677BFAB975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4897" y="4814899"/>
            <a:ext cx="365125" cy="365125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594B24A-A89C-74BF-927B-5E219F0665E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75304" y="4251573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Location, Country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2233AEBB-FF06-EC2E-148E-C532BEFA55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6863" y="4873451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x</a:t>
            </a:r>
            <a:r>
              <a:rPr lang="en-US"/>
              <a:t>xx@intelizign.com</a:t>
            </a:r>
          </a:p>
        </p:txBody>
      </p:sp>
      <p:pic>
        <p:nvPicPr>
          <p:cNvPr id="23" name="Graphic 22" descr="Marker outline">
            <a:extLst>
              <a:ext uri="{FF2B5EF4-FFF2-40B4-BE49-F238E27FC236}">
                <a16:creationId xmlns:a16="http://schemas.microsoft.com/office/drawing/2014/main" id="{29002417-75A3-6F1C-31FA-430EFED9E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6899" y="4132757"/>
            <a:ext cx="506634" cy="506634"/>
          </a:xfrm>
          <a:prstGeom prst="rect">
            <a:avLst/>
          </a:prstGeom>
        </p:spPr>
      </p:pic>
      <p:pic>
        <p:nvPicPr>
          <p:cNvPr id="25" name="Graphic 24" descr="Email outline">
            <a:extLst>
              <a:ext uri="{FF2B5EF4-FFF2-40B4-BE49-F238E27FC236}">
                <a16:creationId xmlns:a16="http://schemas.microsoft.com/office/drawing/2014/main" id="{3F8F37DD-9811-792B-32D4-FE8FCC5B13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366" y="4797337"/>
            <a:ext cx="365125" cy="365125"/>
          </a:xfrm>
          <a:prstGeom prst="rect">
            <a:avLst/>
          </a:prstGeom>
        </p:spPr>
      </p:pic>
      <p:sp>
        <p:nvSpPr>
          <p:cNvPr id="29" name="Content Placeholder 15">
            <a:extLst>
              <a:ext uri="{FF2B5EF4-FFF2-40B4-BE49-F238E27FC236}">
                <a16:creationId xmlns:a16="http://schemas.microsoft.com/office/drawing/2014/main" id="{D2945607-E967-28DD-D894-41B17FA71B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577773" y="4251632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Location, Country</a:t>
            </a:r>
          </a:p>
        </p:txBody>
      </p:sp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FDE42A08-B2A6-330F-71C9-4CAF692595B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79332" y="4855889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x</a:t>
            </a:r>
            <a:r>
              <a:rPr lang="en-US"/>
              <a:t>xx@intelizign.com</a:t>
            </a:r>
          </a:p>
        </p:txBody>
      </p:sp>
      <p:sp>
        <p:nvSpPr>
          <p:cNvPr id="9" name="Textfeld 29">
            <a:extLst>
              <a:ext uri="{FF2B5EF4-FFF2-40B4-BE49-F238E27FC236}">
                <a16:creationId xmlns:a16="http://schemas.microsoft.com/office/drawing/2014/main" id="{B436040F-7808-A1E9-452D-2B120C1F8903}"/>
              </a:ext>
            </a:extLst>
          </p:cNvPr>
          <p:cNvSpPr txBox="1"/>
          <p:nvPr userDrawn="1"/>
        </p:nvSpPr>
        <p:spPr>
          <a:xfrm>
            <a:off x="1274618" y="2736502"/>
            <a:ext cx="164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800" b="1">
                <a:solidFill>
                  <a:prstClr val="white"/>
                </a:solidFill>
                <a:latin typeface="Montserrat SemiBold" panose="00000700000000000000" pitchFamily="2" charset="0"/>
                <a:cs typeface="Poppins" panose="00000500000000000000" pitchFamily="2" charset="0"/>
              </a:rPr>
              <a:t>Get in contact with us</a:t>
            </a:r>
            <a:endParaRPr lang="de-DE" sz="2800" b="1">
              <a:solidFill>
                <a:prstClr val="white"/>
              </a:solidFill>
              <a:latin typeface="Montserrat SemiBold" panose="000007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48DDD5DA-BCDC-2CBE-8D92-DCD9E0FA9E7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96707" y="1230493"/>
            <a:ext cx="2039478" cy="2026983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5B3A24D2-0DFA-D0F2-DD77-A0B06805F02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99176" y="1230493"/>
            <a:ext cx="2039478" cy="2026983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2D9E4F-B65F-3B37-7167-60C9602DED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4"/>
          </p:nvPr>
        </p:nvSpPr>
        <p:spPr/>
        <p:txBody>
          <a:bodyPr/>
          <a:lstStyle/>
          <a:p>
            <a:fld id="{8806ECD4-3F44-4F3D-B62E-ED08A723F481}" type="datetime1">
              <a:rPr lang="en-US" smtClean="0"/>
              <a:t>9/10/2024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14E64-76F3-BA82-0804-7E532EED30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090F08F4-6DAD-E871-09ED-61A6B8D167D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74166" y="3498906"/>
            <a:ext cx="2482286" cy="286370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4C74CD2F-F4C2-AD84-9BFE-C22BA8FD3C8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374165" y="3809622"/>
            <a:ext cx="2482285" cy="286370"/>
          </a:xfrm>
        </p:spPr>
        <p:txBody>
          <a:bodyPr>
            <a:noAutofit/>
          </a:bodyPr>
          <a:lstStyle>
            <a:lvl1pPr marL="0" indent="0">
              <a:buNone/>
              <a:defRPr sz="1200" i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Job Position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412B06CA-A75F-6667-E898-4B992DBCA85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577771" y="3496400"/>
            <a:ext cx="2482286" cy="286370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7978BE18-F7D3-5AA3-5A97-09252B08D21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77771" y="3806319"/>
            <a:ext cx="2482285" cy="286370"/>
          </a:xfrm>
        </p:spPr>
        <p:txBody>
          <a:bodyPr>
            <a:noAutofit/>
          </a:bodyPr>
          <a:lstStyle>
            <a:lvl1pPr marL="0" indent="0">
              <a:buNone/>
              <a:defRPr sz="1200" i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Job Position</a:t>
            </a:r>
          </a:p>
        </p:txBody>
      </p:sp>
    </p:spTree>
    <p:extLst>
      <p:ext uri="{BB962C8B-B14F-4D97-AF65-F5344CB8AC3E}">
        <p14:creationId xmlns:p14="http://schemas.microsoft.com/office/powerpoint/2010/main" val="94038432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870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64538" y="978255"/>
            <a:ext cx="4956814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5" y="978255"/>
            <a:ext cx="3065363" cy="5387034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2251C6-23F5-0355-87B2-3472C483CF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3750880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103DE-5BBB-91FE-58B5-3D49637A2C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297516" y="3776508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52A3FD-5429-ECBA-2E74-F3A3611E9D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1130586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0F8816-22C3-C9E0-919E-816A2DD679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61441" y="1139464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Key Challenges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FBD359FB-F65E-76B7-85D4-DFDA7DF193F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8459B4A8-D50B-CD08-EC75-D6EECE9A4B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12">
              <a:extLst>
                <a:ext uri="{FF2B5EF4-FFF2-40B4-BE49-F238E27FC236}">
                  <a16:creationId xmlns:a16="http://schemas.microsoft.com/office/drawing/2014/main" id="{E52BCB06-9497-7C56-2964-C6CA63BB93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13">
            <a:extLst>
              <a:ext uri="{FF2B5EF4-FFF2-40B4-BE49-F238E27FC236}">
                <a16:creationId xmlns:a16="http://schemas.microsoft.com/office/drawing/2014/main" id="{75EB7670-CA6C-41D3-68D7-626DF041A23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A0D4861D-FCA7-EFA3-0F3B-25339591F8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FDC7C33D-549C-D57D-E3EA-A665D8917F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38F05F76-892D-41CA-C22E-6080591E8D9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0" name="Oval 11">
              <a:extLst>
                <a:ext uri="{FF2B5EF4-FFF2-40B4-BE49-F238E27FC236}">
                  <a16:creationId xmlns:a16="http://schemas.microsoft.com/office/drawing/2014/main" id="{6255A372-77C9-A5B6-484C-2E6B3EDF98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12">
              <a:extLst>
                <a:ext uri="{FF2B5EF4-FFF2-40B4-BE49-F238E27FC236}">
                  <a16:creationId xmlns:a16="http://schemas.microsoft.com/office/drawing/2014/main" id="{3E018024-3128-4183-C9DA-EC88BD3233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2" name="Straight Connector 8">
            <a:extLst>
              <a:ext uri="{FF2B5EF4-FFF2-40B4-BE49-F238E27FC236}">
                <a16:creationId xmlns:a16="http://schemas.microsoft.com/office/drawing/2014/main" id="{6C3F432F-96BB-7BCA-FD33-05D87663AD7D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2">
            <a:extLst>
              <a:ext uri="{FF2B5EF4-FFF2-40B4-BE49-F238E27FC236}">
                <a16:creationId xmlns:a16="http://schemas.microsoft.com/office/drawing/2014/main" id="{AF6DD794-F620-D8D6-D4C7-9423BB11FA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02873D9F-4E5D-E95D-94B5-E87A8700E8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E5E280D-47B2-FAA2-F124-CF6A50D3B78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" name="Inhaltsplatzhalter 69">
            <a:extLst>
              <a:ext uri="{FF2B5EF4-FFF2-40B4-BE49-F238E27FC236}">
                <a16:creationId xmlns:a16="http://schemas.microsoft.com/office/drawing/2014/main" id="{F51D4B0E-66AA-299C-CDBE-2AAC467D29B5}"/>
              </a:ext>
            </a:extLst>
          </p:cNvPr>
          <p:cNvSpPr>
            <a:spLocks noGrp="1"/>
          </p:cNvSpPr>
          <p:nvPr userDrawn="1">
            <p:ph sz="quarter" idx="11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71" name="Inhaltsplatzhalter 69">
            <a:extLst>
              <a:ext uri="{FF2B5EF4-FFF2-40B4-BE49-F238E27FC236}">
                <a16:creationId xmlns:a16="http://schemas.microsoft.com/office/drawing/2014/main" id="{8B0E6C86-BCA8-CDCA-CAB5-9DD8AE9F40D1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72" name="Inhaltsplatzhalter 69">
            <a:extLst>
              <a:ext uri="{FF2B5EF4-FFF2-40B4-BE49-F238E27FC236}">
                <a16:creationId xmlns:a16="http://schemas.microsoft.com/office/drawing/2014/main" id="{BE7AA8FB-B686-58ED-125B-F77AABFFA569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75" name="Inhaltsplatzhalter 74">
            <a:extLst>
              <a:ext uri="{FF2B5EF4-FFF2-40B4-BE49-F238E27FC236}">
                <a16:creationId xmlns:a16="http://schemas.microsoft.com/office/drawing/2014/main" id="{E99C9430-163B-044E-1724-268A52D32868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702340"/>
            <a:ext cx="4294188" cy="1954747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76" name="Inhaltsplatzhalter 74">
            <a:extLst>
              <a:ext uri="{FF2B5EF4-FFF2-40B4-BE49-F238E27FC236}">
                <a16:creationId xmlns:a16="http://schemas.microsoft.com/office/drawing/2014/main" id="{3EE31AA9-7F65-54A0-23C5-98B53C3F5D0E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03721" y="4334023"/>
            <a:ext cx="4358456" cy="2031266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8A1798A-B8DF-0999-59D8-A64FBA6B8EC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29E11354-6DEA-113D-E692-C732742B56A9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43" name="Textplatzhalter 15">
            <a:extLst>
              <a:ext uri="{FF2B5EF4-FFF2-40B4-BE49-F238E27FC236}">
                <a16:creationId xmlns:a16="http://schemas.microsoft.com/office/drawing/2014/main" id="{E64E8BCA-37C5-92B4-9AF0-E96BD6C03EB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44" name="Textplatzhalter 15">
            <a:extLst>
              <a:ext uri="{FF2B5EF4-FFF2-40B4-BE49-F238E27FC236}">
                <a16:creationId xmlns:a16="http://schemas.microsoft.com/office/drawing/2014/main" id="{9A6DD322-20B8-06AE-F7E4-0968698E51F4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953433"/>
            <a:ext cx="2263055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2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015FA4D-7433-8C75-73A7-06BE6C33721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56" name="Textplatzhalter 15">
            <a:extLst>
              <a:ext uri="{FF2B5EF4-FFF2-40B4-BE49-F238E27FC236}">
                <a16:creationId xmlns:a16="http://schemas.microsoft.com/office/drawing/2014/main" id="{FE31ACE7-6D15-CB3D-1D11-764376E1B68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5344464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58" name="Textplatzhalter 15">
            <a:extLst>
              <a:ext uri="{FF2B5EF4-FFF2-40B4-BE49-F238E27FC236}">
                <a16:creationId xmlns:a16="http://schemas.microsoft.com/office/drawing/2014/main" id="{A39717B8-EF2E-3167-E2B1-810F47DB094F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84216" y="5646196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C103ED4B-B893-77D3-B32D-5F8A5B11EF1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/>
              <a:t>XX%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D47A10C-799F-72C3-F7C0-6444716597D9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C3E6A262-ADC0-ED41-45BC-C33E4954E5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4" name="Graphic 23" descr="Group of men with solid fill">
            <a:extLst>
              <a:ext uri="{FF2B5EF4-FFF2-40B4-BE49-F238E27FC236}">
                <a16:creationId xmlns:a16="http://schemas.microsoft.com/office/drawing/2014/main" id="{29C09CB9-E78E-AEAC-C636-23971A660C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ABFD4275-8C4B-8522-BBF4-EC89E4DD52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9764514F-F4CA-7B2C-762A-E0B618CF27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pr percentage here</a:t>
            </a:r>
            <a:endParaRPr lang="en-IN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F49F57BC-79D2-B79C-FBC6-291FF22951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97A045C-A8E7-F7D8-BC8A-9CAC790F6C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C205776F-4DB7-7A00-CD8F-4D4F90C3B1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6CF02-59BE-55E5-E8D0-0B5B5A4579EC}"/>
              </a:ext>
            </a:extLst>
          </p:cNvPr>
          <p:cNvSpPr txBox="1"/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450EB306-D3A5-10BD-10AD-103154071F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180262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870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64538" y="978255"/>
            <a:ext cx="4956814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5" y="978255"/>
            <a:ext cx="3065363" cy="5387034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2251C6-23F5-0355-87B2-3472C483CF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3750880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103DE-5BBB-91FE-58B5-3D49637A2C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297516" y="3776508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52A3FD-5429-ECBA-2E74-F3A3611E9D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1130586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0F8816-22C3-C9E0-919E-816A2DD679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61441" y="1139464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Key Challenges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FBD359FB-F65E-76B7-85D4-DFDA7DF193F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8459B4A8-D50B-CD08-EC75-D6EECE9A4B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12">
              <a:extLst>
                <a:ext uri="{FF2B5EF4-FFF2-40B4-BE49-F238E27FC236}">
                  <a16:creationId xmlns:a16="http://schemas.microsoft.com/office/drawing/2014/main" id="{E52BCB06-9497-7C56-2964-C6CA63BB93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13">
            <a:extLst>
              <a:ext uri="{FF2B5EF4-FFF2-40B4-BE49-F238E27FC236}">
                <a16:creationId xmlns:a16="http://schemas.microsoft.com/office/drawing/2014/main" id="{75EB7670-CA6C-41D3-68D7-626DF041A23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A0D4861D-FCA7-EFA3-0F3B-25339591F8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FDC7C33D-549C-D57D-E3EA-A665D8917F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2" name="Straight Connector 8">
            <a:extLst>
              <a:ext uri="{FF2B5EF4-FFF2-40B4-BE49-F238E27FC236}">
                <a16:creationId xmlns:a16="http://schemas.microsoft.com/office/drawing/2014/main" id="{6C3F432F-96BB-7BCA-FD33-05D87663AD7D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2">
            <a:extLst>
              <a:ext uri="{FF2B5EF4-FFF2-40B4-BE49-F238E27FC236}">
                <a16:creationId xmlns:a16="http://schemas.microsoft.com/office/drawing/2014/main" id="{AF6DD794-F620-D8D6-D4C7-9423BB11FA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02873D9F-4E5D-E95D-94B5-E87A8700E8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E5E280D-47B2-FAA2-F124-CF6A50D3B78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" name="Inhaltsplatzhalter 69">
            <a:extLst>
              <a:ext uri="{FF2B5EF4-FFF2-40B4-BE49-F238E27FC236}">
                <a16:creationId xmlns:a16="http://schemas.microsoft.com/office/drawing/2014/main" id="{F51D4B0E-66AA-299C-CDBE-2AAC467D29B5}"/>
              </a:ext>
            </a:extLst>
          </p:cNvPr>
          <p:cNvSpPr>
            <a:spLocks noGrp="1"/>
          </p:cNvSpPr>
          <p:nvPr userDrawn="1">
            <p:ph sz="quarter" idx="11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71" name="Inhaltsplatzhalter 69">
            <a:extLst>
              <a:ext uri="{FF2B5EF4-FFF2-40B4-BE49-F238E27FC236}">
                <a16:creationId xmlns:a16="http://schemas.microsoft.com/office/drawing/2014/main" id="{8B0E6C86-BCA8-CDCA-CAB5-9DD8AE9F40D1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72" name="Inhaltsplatzhalter 69">
            <a:extLst>
              <a:ext uri="{FF2B5EF4-FFF2-40B4-BE49-F238E27FC236}">
                <a16:creationId xmlns:a16="http://schemas.microsoft.com/office/drawing/2014/main" id="{BE7AA8FB-B686-58ED-125B-F77AABFFA569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75" name="Inhaltsplatzhalter 74">
            <a:extLst>
              <a:ext uri="{FF2B5EF4-FFF2-40B4-BE49-F238E27FC236}">
                <a16:creationId xmlns:a16="http://schemas.microsoft.com/office/drawing/2014/main" id="{E99C9430-163B-044E-1724-268A52D32868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702340"/>
            <a:ext cx="4294188" cy="1954747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76" name="Inhaltsplatzhalter 74">
            <a:extLst>
              <a:ext uri="{FF2B5EF4-FFF2-40B4-BE49-F238E27FC236}">
                <a16:creationId xmlns:a16="http://schemas.microsoft.com/office/drawing/2014/main" id="{3EE31AA9-7F65-54A0-23C5-98B53C3F5D0E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03721" y="4334023"/>
            <a:ext cx="4358456" cy="2031266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8A1798A-B8DF-0999-59D8-A64FBA6B8EC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29E11354-6DEA-113D-E692-C732742B56A9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43" name="Textplatzhalter 15">
            <a:extLst>
              <a:ext uri="{FF2B5EF4-FFF2-40B4-BE49-F238E27FC236}">
                <a16:creationId xmlns:a16="http://schemas.microsoft.com/office/drawing/2014/main" id="{E64E8BCA-37C5-92B4-9AF0-E96BD6C03EB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44" name="Textplatzhalter 15">
            <a:extLst>
              <a:ext uri="{FF2B5EF4-FFF2-40B4-BE49-F238E27FC236}">
                <a16:creationId xmlns:a16="http://schemas.microsoft.com/office/drawing/2014/main" id="{9A6DD322-20B8-06AE-F7E4-0968698E51F4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953433"/>
            <a:ext cx="2263055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2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015FA4D-7433-8C75-73A7-06BE6C33721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C103ED4B-B893-77D3-B32D-5F8A5B11EF1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/>
              <a:t>XX%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D47A10C-799F-72C3-F7C0-6444716597D9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C3E6A262-ADC0-ED41-45BC-C33E4954E5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4" name="Graphic 23" descr="Group of men with solid fill">
            <a:extLst>
              <a:ext uri="{FF2B5EF4-FFF2-40B4-BE49-F238E27FC236}">
                <a16:creationId xmlns:a16="http://schemas.microsoft.com/office/drawing/2014/main" id="{29C09CB9-E78E-AEAC-C636-23971A660C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ABFD4275-8C4B-8522-BBF4-EC89E4DD52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F49F57BC-79D2-B79C-FBC6-291FF22951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97A045C-A8E7-F7D8-BC8A-9CAC790F6C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C205776F-4DB7-7A00-CD8F-4D4F90C3B1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6CF02-59BE-55E5-E8D0-0B5B5A4579EC}"/>
              </a:ext>
            </a:extLst>
          </p:cNvPr>
          <p:cNvSpPr txBox="1"/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450EB306-D3A5-10BD-10AD-103154071F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61926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Painpoints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49583" y="978255"/>
            <a:ext cx="4971512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78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6" y="978255"/>
            <a:ext cx="3065362" cy="5378095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9A47D5-44AA-D038-FED0-F7DF4502F9EF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EE2B25-83F6-8B10-5C4E-AF34C27D9502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C635E-9713-D01D-AA64-B1C1EC2844D9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D457AD-6C2E-9429-E81F-76EADA362345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F0867F-BA3E-C5F7-19BB-05EBD9D5A0B8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632AD9-6065-5CBB-13A1-734F73389EDA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BAE3AA-7654-D57A-30EC-0DC6168A6C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177055-3834-D133-BEC7-16D1A54430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980D0-9F36-1760-31A3-EDAC307A96B3}"/>
              </a:ext>
            </a:extLst>
          </p:cNvPr>
          <p:cNvSpPr/>
          <p:nvPr userDrawn="1"/>
        </p:nvSpPr>
        <p:spPr>
          <a:xfrm>
            <a:off x="4715800" y="1879682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7754A-DD43-60C4-5072-7ADD5904B84D}"/>
              </a:ext>
            </a:extLst>
          </p:cNvPr>
          <p:cNvSpPr txBox="1">
            <a:spLocks/>
          </p:cNvSpPr>
          <p:nvPr userDrawn="1"/>
        </p:nvSpPr>
        <p:spPr>
          <a:xfrm>
            <a:off x="4360942" y="1909179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Pain Points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B0C94A-1F81-9E48-23C1-BC446B0D12B8}"/>
              </a:ext>
            </a:extLst>
          </p:cNvPr>
          <p:cNvSpPr/>
          <p:nvPr userDrawn="1"/>
        </p:nvSpPr>
        <p:spPr>
          <a:xfrm>
            <a:off x="4715301" y="4033205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B84BA5D0-5484-259D-8BC2-2D9ED4A62B5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ECAC38-679C-0B45-E44C-B0883FD130A9}"/>
              </a:ext>
            </a:extLst>
          </p:cNvPr>
          <p:cNvSpPr txBox="1"/>
          <p:nvPr userDrawn="1"/>
        </p:nvSpPr>
        <p:spPr>
          <a:xfrm>
            <a:off x="4327740" y="4060045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92059344-049E-9592-35DC-F1232C85E148}"/>
              </a:ext>
            </a:extLst>
          </p:cNvPr>
          <p:cNvGrpSpPr/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299C462D-C7DE-9B58-2789-F278E4F4445E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12">
              <a:extLst>
                <a:ext uri="{FF2B5EF4-FFF2-40B4-BE49-F238E27FC236}">
                  <a16:creationId xmlns:a16="http://schemas.microsoft.com/office/drawing/2014/main" id="{60812164-F069-E58D-802D-4AF7649993FC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AF6D9A55-FB56-1A5D-9A00-A33D426D1CA9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nhaltsplatzhalter 69">
            <a:extLst>
              <a:ext uri="{FF2B5EF4-FFF2-40B4-BE49-F238E27FC236}">
                <a16:creationId xmlns:a16="http://schemas.microsoft.com/office/drawing/2014/main" id="{DF47EF2D-DC77-6C03-B1EC-9C18CC3798D7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6" name="Inhaltsplatzhalter 69">
            <a:extLst>
              <a:ext uri="{FF2B5EF4-FFF2-40B4-BE49-F238E27FC236}">
                <a16:creationId xmlns:a16="http://schemas.microsoft.com/office/drawing/2014/main" id="{BFFB07FF-2322-7A63-3A50-D2397F7420D1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5527A589-5A95-0075-9484-F0442E27E1F2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8" name="Inhaltsplatzhalter 74">
            <a:extLst>
              <a:ext uri="{FF2B5EF4-FFF2-40B4-BE49-F238E27FC236}">
                <a16:creationId xmlns:a16="http://schemas.microsoft.com/office/drawing/2014/main" id="{45EF46F9-A1C9-154E-FE80-57622D4D40F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152118"/>
            <a:ext cx="4294188" cy="616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9" name="Inhaltsplatzhalter 74">
            <a:extLst>
              <a:ext uri="{FF2B5EF4-FFF2-40B4-BE49-F238E27FC236}">
                <a16:creationId xmlns:a16="http://schemas.microsoft.com/office/drawing/2014/main" id="{DB2BA6A5-346D-EF84-1CD1-5C0EA650DA95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41153" y="2409921"/>
            <a:ext cx="4294188" cy="1543512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0" name="Inhaltsplatzhalter 74">
            <a:extLst>
              <a:ext uri="{FF2B5EF4-FFF2-40B4-BE49-F238E27FC236}">
                <a16:creationId xmlns:a16="http://schemas.microsoft.com/office/drawing/2014/main" id="{05320765-C7E0-08C2-4C8F-7DC9E528F084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841153" y="4535989"/>
            <a:ext cx="4294188" cy="1741833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1" name="Textplatzhalter 15">
            <a:extLst>
              <a:ext uri="{FF2B5EF4-FFF2-40B4-BE49-F238E27FC236}">
                <a16:creationId xmlns:a16="http://schemas.microsoft.com/office/drawing/2014/main" id="{1D79D4C5-A07C-B830-E720-CDF45DFB29E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62" name="Textplatzhalter 15">
            <a:extLst>
              <a:ext uri="{FF2B5EF4-FFF2-40B4-BE49-F238E27FC236}">
                <a16:creationId xmlns:a16="http://schemas.microsoft.com/office/drawing/2014/main" id="{072B292D-74E1-E5B7-DBAF-6A142B230E2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E6ADF8FD-9B1B-D902-E7EF-C9F3658626B3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64" name="Textplatzhalter 15">
            <a:extLst>
              <a:ext uri="{FF2B5EF4-FFF2-40B4-BE49-F238E27FC236}">
                <a16:creationId xmlns:a16="http://schemas.microsoft.com/office/drawing/2014/main" id="{E6DC585B-CDB8-3275-3C17-6BB084FFFF49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5" name="Textplatzhalter 15">
            <a:extLst>
              <a:ext uri="{FF2B5EF4-FFF2-40B4-BE49-F238E27FC236}">
                <a16:creationId xmlns:a16="http://schemas.microsoft.com/office/drawing/2014/main" id="{F5D027F1-4DDA-6E77-DCFB-03694DBDDAA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84216" y="5344464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66" name="Textplatzhalter 15">
            <a:extLst>
              <a:ext uri="{FF2B5EF4-FFF2-40B4-BE49-F238E27FC236}">
                <a16:creationId xmlns:a16="http://schemas.microsoft.com/office/drawing/2014/main" id="{D256A975-ECD3-8EBC-4FD1-8497DA0AFE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384216" y="5646196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5B28138-2FCB-CFD6-B78D-E0CD5B0321A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6E99D58A-8253-195D-034C-60D12276EF0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4FDB9C-13BE-BC5A-3F42-8DFC47F29C05}"/>
              </a:ext>
            </a:extLst>
          </p:cNvPr>
          <p:cNvSpPr>
            <a:spLocks noGrp="1"/>
          </p:cNvSpPr>
          <p:nvPr userDrawn="1">
            <p:ph type="ftr" sz="quarter" idx="28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D22D1-3635-9E79-068B-39135FBFAD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BCA2C70B-FA57-74C4-1F92-A7571E61C1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6" name="Graphic 25" descr="Group of men with solid fill">
            <a:extLst>
              <a:ext uri="{FF2B5EF4-FFF2-40B4-BE49-F238E27FC236}">
                <a16:creationId xmlns:a16="http://schemas.microsoft.com/office/drawing/2014/main" id="{6DCFD4F0-A679-0B7D-7AB4-2BA6AD1DE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C96E39-8A2B-EB50-A6E8-DE296C170A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AF030E6-CB8E-9F02-9ACE-F29A088CE3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01200C-02E8-D818-3FBB-ED3C4EC067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FB5DC23-E5FF-73EB-F1D2-0ED49B2340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EF21301-5A6B-7B7A-BDB5-F0A7FE974E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552F231C-CAC9-3D2C-1B29-040C904AA4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49707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Painpoints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49583" y="978255"/>
            <a:ext cx="4971512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78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6" y="978255"/>
            <a:ext cx="3065362" cy="5378095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9A47D5-44AA-D038-FED0-F7DF4502F9EF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EE2B25-83F6-8B10-5C4E-AF34C27D9502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C635E-9713-D01D-AA64-B1C1EC2844D9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D457AD-6C2E-9429-E81F-76EADA362345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F0867F-BA3E-C5F7-19BB-05EBD9D5A0B8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632AD9-6065-5CBB-13A1-734F73389EDA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BAE3AA-7654-D57A-30EC-0DC6168A6C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177055-3834-D133-BEC7-16D1A54430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980D0-9F36-1760-31A3-EDAC307A96B3}"/>
              </a:ext>
            </a:extLst>
          </p:cNvPr>
          <p:cNvSpPr/>
          <p:nvPr userDrawn="1"/>
        </p:nvSpPr>
        <p:spPr>
          <a:xfrm>
            <a:off x="4715800" y="1879682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7754A-DD43-60C4-5072-7ADD5904B84D}"/>
              </a:ext>
            </a:extLst>
          </p:cNvPr>
          <p:cNvSpPr txBox="1">
            <a:spLocks/>
          </p:cNvSpPr>
          <p:nvPr userDrawn="1"/>
        </p:nvSpPr>
        <p:spPr>
          <a:xfrm>
            <a:off x="4360942" y="1909179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Pain Points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B0C94A-1F81-9E48-23C1-BC446B0D12B8}"/>
              </a:ext>
            </a:extLst>
          </p:cNvPr>
          <p:cNvSpPr/>
          <p:nvPr userDrawn="1"/>
        </p:nvSpPr>
        <p:spPr>
          <a:xfrm>
            <a:off x="4715301" y="4033205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B84BA5D0-5484-259D-8BC2-2D9ED4A62B5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ECAC38-679C-0B45-E44C-B0883FD130A9}"/>
              </a:ext>
            </a:extLst>
          </p:cNvPr>
          <p:cNvSpPr txBox="1"/>
          <p:nvPr userDrawn="1"/>
        </p:nvSpPr>
        <p:spPr>
          <a:xfrm>
            <a:off x="4327740" y="4060045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AF6D9A55-FB56-1A5D-9A00-A33D426D1CA9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nhaltsplatzhalter 69">
            <a:extLst>
              <a:ext uri="{FF2B5EF4-FFF2-40B4-BE49-F238E27FC236}">
                <a16:creationId xmlns:a16="http://schemas.microsoft.com/office/drawing/2014/main" id="{DF47EF2D-DC77-6C03-B1EC-9C18CC3798D7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6" name="Inhaltsplatzhalter 69">
            <a:extLst>
              <a:ext uri="{FF2B5EF4-FFF2-40B4-BE49-F238E27FC236}">
                <a16:creationId xmlns:a16="http://schemas.microsoft.com/office/drawing/2014/main" id="{BFFB07FF-2322-7A63-3A50-D2397F7420D1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5527A589-5A95-0075-9484-F0442E27E1F2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8" name="Inhaltsplatzhalter 74">
            <a:extLst>
              <a:ext uri="{FF2B5EF4-FFF2-40B4-BE49-F238E27FC236}">
                <a16:creationId xmlns:a16="http://schemas.microsoft.com/office/drawing/2014/main" id="{45EF46F9-A1C9-154E-FE80-57622D4D40F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152118"/>
            <a:ext cx="4294188" cy="616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9" name="Inhaltsplatzhalter 74">
            <a:extLst>
              <a:ext uri="{FF2B5EF4-FFF2-40B4-BE49-F238E27FC236}">
                <a16:creationId xmlns:a16="http://schemas.microsoft.com/office/drawing/2014/main" id="{DB2BA6A5-346D-EF84-1CD1-5C0EA650DA95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41153" y="2409921"/>
            <a:ext cx="4294188" cy="1543512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0" name="Inhaltsplatzhalter 74">
            <a:extLst>
              <a:ext uri="{FF2B5EF4-FFF2-40B4-BE49-F238E27FC236}">
                <a16:creationId xmlns:a16="http://schemas.microsoft.com/office/drawing/2014/main" id="{05320765-C7E0-08C2-4C8F-7DC9E528F084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841153" y="4535989"/>
            <a:ext cx="4294188" cy="1741833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1" name="Textplatzhalter 15">
            <a:extLst>
              <a:ext uri="{FF2B5EF4-FFF2-40B4-BE49-F238E27FC236}">
                <a16:creationId xmlns:a16="http://schemas.microsoft.com/office/drawing/2014/main" id="{1D79D4C5-A07C-B830-E720-CDF45DFB29E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62" name="Textplatzhalter 15">
            <a:extLst>
              <a:ext uri="{FF2B5EF4-FFF2-40B4-BE49-F238E27FC236}">
                <a16:creationId xmlns:a16="http://schemas.microsoft.com/office/drawing/2014/main" id="{072B292D-74E1-E5B7-DBAF-6A142B230E2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E6ADF8FD-9B1B-D902-E7EF-C9F3658626B3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64" name="Textplatzhalter 15">
            <a:extLst>
              <a:ext uri="{FF2B5EF4-FFF2-40B4-BE49-F238E27FC236}">
                <a16:creationId xmlns:a16="http://schemas.microsoft.com/office/drawing/2014/main" id="{E6DC585B-CDB8-3275-3C17-6BB084FFFF49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5B28138-2FCB-CFD6-B78D-E0CD5B0321A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6E99D58A-8253-195D-034C-60D12276EF0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4FDB9C-13BE-BC5A-3F42-8DFC47F29C05}"/>
              </a:ext>
            </a:extLst>
          </p:cNvPr>
          <p:cNvSpPr>
            <a:spLocks noGrp="1"/>
          </p:cNvSpPr>
          <p:nvPr userDrawn="1">
            <p:ph type="ftr" sz="quarter" idx="28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D22D1-3635-9E79-068B-39135FBFAD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BCA2C70B-FA57-74C4-1F92-A7571E61C1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6" name="Graphic 25" descr="Group of men with solid fill">
            <a:extLst>
              <a:ext uri="{FF2B5EF4-FFF2-40B4-BE49-F238E27FC236}">
                <a16:creationId xmlns:a16="http://schemas.microsoft.com/office/drawing/2014/main" id="{6DCFD4F0-A679-0B7D-7AB4-2BA6AD1DE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C96E39-8A2B-EB50-A6E8-DE296C170A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01200C-02E8-D818-3FBB-ED3C4EC067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FB5DC23-E5FF-73EB-F1D2-0ED49B2340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EF21301-5A6B-7B7A-BDB5-F0A7FE974E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552F231C-CAC9-3D2C-1B29-040C904AA4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57128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Problem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49583" y="978255"/>
            <a:ext cx="4971512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11B0D1E-A522-770D-00C8-3B656406AA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1130586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78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6" y="978255"/>
            <a:ext cx="3065362" cy="5378095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9A47D5-44AA-D038-FED0-F7DF4502F9EF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EE2B25-83F6-8B10-5C4E-AF34C27D9502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C635E-9713-D01D-AA64-B1C1EC2844D9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D457AD-6C2E-9429-E81F-76EADA362345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F0867F-BA3E-C5F7-19BB-05EBD9D5A0B8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632AD9-6065-5CBB-13A1-734F73389EDA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BAE3AA-7654-D57A-30EC-0DC6168A6C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177055-3834-D133-BEC7-16D1A54430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6348-E558-DDEA-CD38-6177349A17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810023" y="1171021"/>
            <a:ext cx="2400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50" charset="0"/>
              </a:rPr>
              <a:t>Problem</a:t>
            </a:r>
            <a:r>
              <a:rPr lang="en-US" sz="1600" b="1">
                <a:solidFill>
                  <a:schemeClr val="bg1"/>
                </a:solidFill>
              </a:rPr>
              <a:t> </a:t>
            </a:r>
            <a:r>
              <a:rPr lang="en-US" sz="1600" b="1">
                <a:solidFill>
                  <a:schemeClr val="bg1"/>
                </a:solidFill>
                <a:latin typeface="Montserrat" panose="00000500000000000000" pitchFamily="50" charset="0"/>
              </a:rPr>
              <a:t>Statement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980D0-9F36-1760-31A3-EDAC307A96B3}"/>
              </a:ext>
            </a:extLst>
          </p:cNvPr>
          <p:cNvSpPr/>
          <p:nvPr userDrawn="1"/>
        </p:nvSpPr>
        <p:spPr>
          <a:xfrm>
            <a:off x="4715800" y="2629490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7754A-DD43-60C4-5072-7ADD5904B8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60942" y="2631555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Pain Points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B0C94A-1F81-9E48-23C1-BC446B0D12B8}"/>
              </a:ext>
            </a:extLst>
          </p:cNvPr>
          <p:cNvSpPr/>
          <p:nvPr userDrawn="1"/>
        </p:nvSpPr>
        <p:spPr>
          <a:xfrm>
            <a:off x="4715301" y="4709861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B84BA5D0-5484-259D-8BC2-2D9ED4A62B5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ECAC38-679C-0B45-E44C-B0883FD130A9}"/>
              </a:ext>
            </a:extLst>
          </p:cNvPr>
          <p:cNvSpPr txBox="1"/>
          <p:nvPr userDrawn="1"/>
        </p:nvSpPr>
        <p:spPr>
          <a:xfrm>
            <a:off x="4327740" y="471841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92059344-049E-9592-35DC-F1232C85E148}"/>
              </a:ext>
            </a:extLst>
          </p:cNvPr>
          <p:cNvGrpSpPr/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299C462D-C7DE-9B58-2789-F278E4F4445E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12">
              <a:extLst>
                <a:ext uri="{FF2B5EF4-FFF2-40B4-BE49-F238E27FC236}">
                  <a16:creationId xmlns:a16="http://schemas.microsoft.com/office/drawing/2014/main" id="{60812164-F069-E58D-802D-4AF7649993FC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AF6D9A55-FB56-1A5D-9A00-A33D426D1CA9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nhaltsplatzhalter 69">
            <a:extLst>
              <a:ext uri="{FF2B5EF4-FFF2-40B4-BE49-F238E27FC236}">
                <a16:creationId xmlns:a16="http://schemas.microsoft.com/office/drawing/2014/main" id="{DF47EF2D-DC77-6C03-B1EC-9C18CC3798D7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6" name="Inhaltsplatzhalter 69">
            <a:extLst>
              <a:ext uri="{FF2B5EF4-FFF2-40B4-BE49-F238E27FC236}">
                <a16:creationId xmlns:a16="http://schemas.microsoft.com/office/drawing/2014/main" id="{BFFB07FF-2322-7A63-3A50-D2397F7420D1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5527A589-5A95-0075-9484-F0442E27E1F2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8" name="Inhaltsplatzhalter 74">
            <a:extLst>
              <a:ext uri="{FF2B5EF4-FFF2-40B4-BE49-F238E27FC236}">
                <a16:creationId xmlns:a16="http://schemas.microsoft.com/office/drawing/2014/main" id="{45EF46F9-A1C9-154E-FE80-57622D4D40F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702340"/>
            <a:ext cx="4294188" cy="75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9" name="Inhaltsplatzhalter 74">
            <a:extLst>
              <a:ext uri="{FF2B5EF4-FFF2-40B4-BE49-F238E27FC236}">
                <a16:creationId xmlns:a16="http://schemas.microsoft.com/office/drawing/2014/main" id="{DB2BA6A5-346D-EF84-1CD1-5C0EA650DA95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41153" y="3203039"/>
            <a:ext cx="4294188" cy="1400529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0" name="Inhaltsplatzhalter 74">
            <a:extLst>
              <a:ext uri="{FF2B5EF4-FFF2-40B4-BE49-F238E27FC236}">
                <a16:creationId xmlns:a16="http://schemas.microsoft.com/office/drawing/2014/main" id="{05320765-C7E0-08C2-4C8F-7DC9E528F084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841153" y="5268880"/>
            <a:ext cx="4294188" cy="1079292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1" name="Textplatzhalter 15">
            <a:extLst>
              <a:ext uri="{FF2B5EF4-FFF2-40B4-BE49-F238E27FC236}">
                <a16:creationId xmlns:a16="http://schemas.microsoft.com/office/drawing/2014/main" id="{1D79D4C5-A07C-B830-E720-CDF45DFB29E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62" name="Textplatzhalter 15">
            <a:extLst>
              <a:ext uri="{FF2B5EF4-FFF2-40B4-BE49-F238E27FC236}">
                <a16:creationId xmlns:a16="http://schemas.microsoft.com/office/drawing/2014/main" id="{072B292D-74E1-E5B7-DBAF-6A142B230E2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E6ADF8FD-9B1B-D902-E7EF-C9F3658626B3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64" name="Textplatzhalter 15">
            <a:extLst>
              <a:ext uri="{FF2B5EF4-FFF2-40B4-BE49-F238E27FC236}">
                <a16:creationId xmlns:a16="http://schemas.microsoft.com/office/drawing/2014/main" id="{E6DC585B-CDB8-3275-3C17-6BB084FFFF49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5" name="Textplatzhalter 15">
            <a:extLst>
              <a:ext uri="{FF2B5EF4-FFF2-40B4-BE49-F238E27FC236}">
                <a16:creationId xmlns:a16="http://schemas.microsoft.com/office/drawing/2014/main" id="{F5D027F1-4DDA-6E77-DCFB-03694DBDDAA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84216" y="5344464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66" name="Textplatzhalter 15">
            <a:extLst>
              <a:ext uri="{FF2B5EF4-FFF2-40B4-BE49-F238E27FC236}">
                <a16:creationId xmlns:a16="http://schemas.microsoft.com/office/drawing/2014/main" id="{D256A975-ECD3-8EBC-4FD1-8497DA0AFE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384216" y="5646196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5B28138-2FCB-CFD6-B78D-E0CD5B0321A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6E99D58A-8253-195D-034C-60D12276EF0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4FDB9C-13BE-BC5A-3F42-8DFC47F29C05}"/>
              </a:ext>
            </a:extLst>
          </p:cNvPr>
          <p:cNvSpPr>
            <a:spLocks noGrp="1"/>
          </p:cNvSpPr>
          <p:nvPr userDrawn="1">
            <p:ph type="ftr" sz="quarter" idx="28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D22D1-3635-9E79-068B-39135FBFAD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BCA2C70B-FA57-74C4-1F92-A7571E61C1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6" name="Graphic 25" descr="Group of men with solid fill">
            <a:extLst>
              <a:ext uri="{FF2B5EF4-FFF2-40B4-BE49-F238E27FC236}">
                <a16:creationId xmlns:a16="http://schemas.microsoft.com/office/drawing/2014/main" id="{6DCFD4F0-A679-0B7D-7AB4-2BA6AD1DE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C96E39-8A2B-EB50-A6E8-DE296C170A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AF030E6-CB8E-9F02-9ACE-F29A088CE3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01200C-02E8-D818-3FBB-ED3C4EC067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FB5DC23-E5FF-73EB-F1D2-0ED49B2340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EF21301-5A6B-7B7A-BDB5-F0A7FE974E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552F231C-CAC9-3D2C-1B29-040C904AA4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64766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Problem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49583" y="978255"/>
            <a:ext cx="4971512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11B0D1E-A522-770D-00C8-3B656406AA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1130586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78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6" y="978255"/>
            <a:ext cx="3065362" cy="5378095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9A47D5-44AA-D038-FED0-F7DF4502F9EF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EE2B25-83F6-8B10-5C4E-AF34C27D9502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C635E-9713-D01D-AA64-B1C1EC2844D9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D457AD-6C2E-9429-E81F-76EADA362345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F0867F-BA3E-C5F7-19BB-05EBD9D5A0B8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632AD9-6065-5CBB-13A1-734F73389EDA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BAE3AA-7654-D57A-30EC-0DC6168A6C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177055-3834-D133-BEC7-16D1A54430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6348-E558-DDEA-CD38-6177349A17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810023" y="1171021"/>
            <a:ext cx="2400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50" charset="0"/>
              </a:rPr>
              <a:t>Problem</a:t>
            </a:r>
            <a:r>
              <a:rPr lang="en-US" sz="1600" b="1">
                <a:solidFill>
                  <a:schemeClr val="bg1"/>
                </a:solidFill>
              </a:rPr>
              <a:t> </a:t>
            </a:r>
            <a:r>
              <a:rPr lang="en-US" sz="1600" b="1">
                <a:solidFill>
                  <a:schemeClr val="bg1"/>
                </a:solidFill>
                <a:latin typeface="Montserrat" panose="00000500000000000000" pitchFamily="50" charset="0"/>
              </a:rPr>
              <a:t>Statement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980D0-9F36-1760-31A3-EDAC307A96B3}"/>
              </a:ext>
            </a:extLst>
          </p:cNvPr>
          <p:cNvSpPr/>
          <p:nvPr userDrawn="1"/>
        </p:nvSpPr>
        <p:spPr>
          <a:xfrm>
            <a:off x="4715800" y="2629490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7754A-DD43-60C4-5072-7ADD5904B8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60942" y="2631555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Pain Points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B0C94A-1F81-9E48-23C1-BC446B0D12B8}"/>
              </a:ext>
            </a:extLst>
          </p:cNvPr>
          <p:cNvSpPr/>
          <p:nvPr userDrawn="1"/>
        </p:nvSpPr>
        <p:spPr>
          <a:xfrm>
            <a:off x="4715301" y="4709861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B84BA5D0-5484-259D-8BC2-2D9ED4A62B5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ECAC38-679C-0B45-E44C-B0883FD130A9}"/>
              </a:ext>
            </a:extLst>
          </p:cNvPr>
          <p:cNvSpPr txBox="1"/>
          <p:nvPr userDrawn="1"/>
        </p:nvSpPr>
        <p:spPr>
          <a:xfrm>
            <a:off x="4327740" y="471841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AF6D9A55-FB56-1A5D-9A00-A33D426D1CA9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nhaltsplatzhalter 69">
            <a:extLst>
              <a:ext uri="{FF2B5EF4-FFF2-40B4-BE49-F238E27FC236}">
                <a16:creationId xmlns:a16="http://schemas.microsoft.com/office/drawing/2014/main" id="{DF47EF2D-DC77-6C03-B1EC-9C18CC3798D7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6" name="Inhaltsplatzhalter 69">
            <a:extLst>
              <a:ext uri="{FF2B5EF4-FFF2-40B4-BE49-F238E27FC236}">
                <a16:creationId xmlns:a16="http://schemas.microsoft.com/office/drawing/2014/main" id="{BFFB07FF-2322-7A63-3A50-D2397F7420D1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5527A589-5A95-0075-9484-F0442E27E1F2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8" name="Inhaltsplatzhalter 74">
            <a:extLst>
              <a:ext uri="{FF2B5EF4-FFF2-40B4-BE49-F238E27FC236}">
                <a16:creationId xmlns:a16="http://schemas.microsoft.com/office/drawing/2014/main" id="{45EF46F9-A1C9-154E-FE80-57622D4D40F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702340"/>
            <a:ext cx="4294188" cy="75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9" name="Inhaltsplatzhalter 74">
            <a:extLst>
              <a:ext uri="{FF2B5EF4-FFF2-40B4-BE49-F238E27FC236}">
                <a16:creationId xmlns:a16="http://schemas.microsoft.com/office/drawing/2014/main" id="{DB2BA6A5-346D-EF84-1CD1-5C0EA650DA95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41153" y="3203039"/>
            <a:ext cx="4294188" cy="1400529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0" name="Inhaltsplatzhalter 74">
            <a:extLst>
              <a:ext uri="{FF2B5EF4-FFF2-40B4-BE49-F238E27FC236}">
                <a16:creationId xmlns:a16="http://schemas.microsoft.com/office/drawing/2014/main" id="{05320765-C7E0-08C2-4C8F-7DC9E528F084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841153" y="5268880"/>
            <a:ext cx="4294188" cy="1079292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1" name="Textplatzhalter 15">
            <a:extLst>
              <a:ext uri="{FF2B5EF4-FFF2-40B4-BE49-F238E27FC236}">
                <a16:creationId xmlns:a16="http://schemas.microsoft.com/office/drawing/2014/main" id="{1D79D4C5-A07C-B830-E720-CDF45DFB29E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62" name="Textplatzhalter 15">
            <a:extLst>
              <a:ext uri="{FF2B5EF4-FFF2-40B4-BE49-F238E27FC236}">
                <a16:creationId xmlns:a16="http://schemas.microsoft.com/office/drawing/2014/main" id="{072B292D-74E1-E5B7-DBAF-6A142B230E2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2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053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E6ADF8FD-9B1B-D902-E7EF-C9F3658626B3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64" name="Textplatzhalter 15">
            <a:extLst>
              <a:ext uri="{FF2B5EF4-FFF2-40B4-BE49-F238E27FC236}">
                <a16:creationId xmlns:a16="http://schemas.microsoft.com/office/drawing/2014/main" id="{E6DC585B-CDB8-3275-3C17-6BB084FFFF49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5B28138-2FCB-CFD6-B78D-E0CD5B0321A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6E99D58A-8253-195D-034C-60D12276EF0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4FDB9C-13BE-BC5A-3F42-8DFC47F29C05}"/>
              </a:ext>
            </a:extLst>
          </p:cNvPr>
          <p:cNvSpPr>
            <a:spLocks noGrp="1"/>
          </p:cNvSpPr>
          <p:nvPr userDrawn="1">
            <p:ph type="ftr" sz="quarter" idx="28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D22D1-3635-9E79-068B-39135FBFAD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BCA2C70B-FA57-74C4-1F92-A7571E61C1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6" name="Graphic 25" descr="Group of men with solid fill">
            <a:extLst>
              <a:ext uri="{FF2B5EF4-FFF2-40B4-BE49-F238E27FC236}">
                <a16:creationId xmlns:a16="http://schemas.microsoft.com/office/drawing/2014/main" id="{6DCFD4F0-A679-0B7D-7AB4-2BA6AD1DE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C96E39-8A2B-EB50-A6E8-DE296C170A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01200C-02E8-D818-3FBB-ED3C4EC067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FB5DC23-E5FF-73EB-F1D2-0ED49B2340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EF21301-5A6B-7B7A-BDB5-F0A7FE974E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552F231C-CAC9-3D2C-1B29-040C904AA4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95686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_Study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8E07F7D-1F26-E569-C6AA-6192B91BC3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977" y="300767"/>
            <a:ext cx="837711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BB205E01-3BA6-5FFD-4888-66A43F00E62C}"/>
              </a:ext>
            </a:extLst>
          </p:cNvPr>
          <p:cNvSpPr/>
          <p:nvPr userDrawn="1"/>
        </p:nvSpPr>
        <p:spPr>
          <a:xfrm>
            <a:off x="314323" y="978255"/>
            <a:ext cx="8306772" cy="5372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8CBAA-5F02-A1F0-6261-50936BC9450C}"/>
              </a:ext>
            </a:extLst>
          </p:cNvPr>
          <p:cNvSpPr/>
          <p:nvPr userDrawn="1"/>
        </p:nvSpPr>
        <p:spPr>
          <a:xfrm>
            <a:off x="8799226" y="978255"/>
            <a:ext cx="3065362" cy="5372548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F886D-FABB-0D40-9141-B979094415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06445" y="1143803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56B03-CD6B-2186-2434-A75B29A14A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06446" y="3560010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DDDA8-8CD3-91AD-E63B-D082D81336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7411" y="1152117"/>
            <a:ext cx="217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Key Challenges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9B2C3-53E2-D758-4612-5A4148CC23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09520" y="3567477"/>
            <a:ext cx="22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BD984B13-8315-B1D6-3634-AC180CF658EC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2">
            <a:extLst>
              <a:ext uri="{FF2B5EF4-FFF2-40B4-BE49-F238E27FC236}">
                <a16:creationId xmlns:a16="http://schemas.microsoft.com/office/drawing/2014/main" id="{D9CE5DDB-D9BE-C070-F502-CB5E50A5FF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FE6A0A49-0779-E1C6-5ED8-21DB98AE08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5A5CFCAB-8333-50BB-889A-CAB75F5C5B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625A6D21-82E7-AA96-7EDF-D2988E860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C8A39EE8-EFC0-BEA2-4D7A-D25A9B3D4E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CD15C80C-7C4A-BCBC-B852-F718A4C49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4216" y="5344464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8816FFA0-B853-455F-A29A-9E170DD0E1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4216" y="5646196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7" name="Inhaltsplatzhalter 74">
            <a:extLst>
              <a:ext uri="{FF2B5EF4-FFF2-40B4-BE49-F238E27FC236}">
                <a16:creationId xmlns:a16="http://schemas.microsoft.com/office/drawing/2014/main" id="{050730B5-78F0-565B-3DF4-9D3949EB77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6445" y="1702340"/>
            <a:ext cx="7791464" cy="17266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8" name="Inhaltsplatzhalter 74">
            <a:extLst>
              <a:ext uri="{FF2B5EF4-FFF2-40B4-BE49-F238E27FC236}">
                <a16:creationId xmlns:a16="http://schemas.microsoft.com/office/drawing/2014/main" id="{8FB0A961-8794-4DB1-513E-986BF4DBAF1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17335" y="4110444"/>
            <a:ext cx="7791464" cy="22459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9C009142-B281-8D24-596C-411FA43FC0D6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80090BE6-96CE-D30C-41CA-E0B015E591CC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3865B265-7250-2820-021B-82867050399F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13">
            <a:extLst>
              <a:ext uri="{FF2B5EF4-FFF2-40B4-BE49-F238E27FC236}">
                <a16:creationId xmlns:a16="http://schemas.microsoft.com/office/drawing/2014/main" id="{0CA8032A-7377-818C-0CE1-3F4EB927C80A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4E66EA06-E5AE-2800-99BA-D5BD52223BBB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15">
              <a:extLst>
                <a:ext uri="{FF2B5EF4-FFF2-40B4-BE49-F238E27FC236}">
                  <a16:creationId xmlns:a16="http://schemas.microsoft.com/office/drawing/2014/main" id="{018E906D-87AD-7E96-23B3-3336643C0625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" name="Group 10">
            <a:extLst>
              <a:ext uri="{FF2B5EF4-FFF2-40B4-BE49-F238E27FC236}">
                <a16:creationId xmlns:a16="http://schemas.microsoft.com/office/drawing/2014/main" id="{190BF2C7-6A3C-D21F-45A3-F0B8BCE4E313}"/>
              </a:ext>
            </a:extLst>
          </p:cNvPr>
          <p:cNvGrpSpPr/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E17A4974-6203-C2B8-E133-5094A718647A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12">
              <a:extLst>
                <a:ext uri="{FF2B5EF4-FFF2-40B4-BE49-F238E27FC236}">
                  <a16:creationId xmlns:a16="http://schemas.microsoft.com/office/drawing/2014/main" id="{C03E63F6-D39A-49A0-BE39-7518B094027F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2A4EC68-C80D-1F85-E296-2F8C048671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7CADD-4CF8-F599-5256-04C3CA2CD7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46A34617-8719-8EFC-2DA9-DBBAC86676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FAC8A5E8-90AD-94BD-AA1C-FB30F2486A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6857205-6D66-867B-7D9D-2F3920360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215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nger touching a blue screen&#10;&#10;Description automatically generated">
            <a:extLst>
              <a:ext uri="{FF2B5EF4-FFF2-40B4-BE49-F238E27FC236}">
                <a16:creationId xmlns:a16="http://schemas.microsoft.com/office/drawing/2014/main" id="{438CAAC8-4F38-2AA4-31AE-38C95375D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0"/>
            <a:ext cx="12191959" cy="68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57480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_Study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8E07F7D-1F26-E569-C6AA-6192B91BC3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977" y="300767"/>
            <a:ext cx="837711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BB205E01-3BA6-5FFD-4888-66A43F00E62C}"/>
              </a:ext>
            </a:extLst>
          </p:cNvPr>
          <p:cNvSpPr/>
          <p:nvPr userDrawn="1"/>
        </p:nvSpPr>
        <p:spPr>
          <a:xfrm>
            <a:off x="314323" y="978255"/>
            <a:ext cx="8306772" cy="5372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8CBAA-5F02-A1F0-6261-50936BC9450C}"/>
              </a:ext>
            </a:extLst>
          </p:cNvPr>
          <p:cNvSpPr/>
          <p:nvPr userDrawn="1"/>
        </p:nvSpPr>
        <p:spPr>
          <a:xfrm>
            <a:off x="8799226" y="978255"/>
            <a:ext cx="3065362" cy="5372548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F886D-FABB-0D40-9141-B979094415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06445" y="1143803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56B03-CD6B-2186-2434-A75B29A14A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06446" y="3560010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DDDA8-8CD3-91AD-E63B-D082D81336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7411" y="1152117"/>
            <a:ext cx="217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Key Challenges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9B2C3-53E2-D758-4612-5A4148CC23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09520" y="3567477"/>
            <a:ext cx="22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BD984B13-8315-B1D6-3634-AC180CF658EC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2">
            <a:extLst>
              <a:ext uri="{FF2B5EF4-FFF2-40B4-BE49-F238E27FC236}">
                <a16:creationId xmlns:a16="http://schemas.microsoft.com/office/drawing/2014/main" id="{D9CE5DDB-D9BE-C070-F502-CB5E50A5FF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FE6A0A49-0779-E1C6-5ED8-21DB98AE08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5A5CFCAB-8333-50BB-889A-CAB75F5C5B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625A6D21-82E7-AA96-7EDF-D2988E860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C8A39EE8-EFC0-BEA2-4D7A-D25A9B3D4E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7" name="Inhaltsplatzhalter 74">
            <a:extLst>
              <a:ext uri="{FF2B5EF4-FFF2-40B4-BE49-F238E27FC236}">
                <a16:creationId xmlns:a16="http://schemas.microsoft.com/office/drawing/2014/main" id="{050730B5-78F0-565B-3DF4-9D3949EB77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6445" y="1702340"/>
            <a:ext cx="7791464" cy="17266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8" name="Inhaltsplatzhalter 74">
            <a:extLst>
              <a:ext uri="{FF2B5EF4-FFF2-40B4-BE49-F238E27FC236}">
                <a16:creationId xmlns:a16="http://schemas.microsoft.com/office/drawing/2014/main" id="{8FB0A961-8794-4DB1-513E-986BF4DBAF1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17335" y="4110444"/>
            <a:ext cx="7791464" cy="22459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9C009142-B281-8D24-596C-411FA43FC0D6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80090BE6-96CE-D30C-41CA-E0B015E591CC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3865B265-7250-2820-021B-82867050399F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13">
            <a:extLst>
              <a:ext uri="{FF2B5EF4-FFF2-40B4-BE49-F238E27FC236}">
                <a16:creationId xmlns:a16="http://schemas.microsoft.com/office/drawing/2014/main" id="{0CA8032A-7377-818C-0CE1-3F4EB927C80A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4E66EA06-E5AE-2800-99BA-D5BD52223BBB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15">
              <a:extLst>
                <a:ext uri="{FF2B5EF4-FFF2-40B4-BE49-F238E27FC236}">
                  <a16:creationId xmlns:a16="http://schemas.microsoft.com/office/drawing/2014/main" id="{018E906D-87AD-7E96-23B3-3336643C0625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2A4EC68-C80D-1F85-E296-2F8C048671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7CADD-4CF8-F599-5256-04C3CA2CD7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46A34617-8719-8EFC-2DA9-DBBAC86676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6857205-6D66-867B-7D9D-2F3920360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80970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Study_4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E3BFFD39-4716-54FC-962D-90778F578C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6313" y="3833861"/>
            <a:ext cx="5222875" cy="219392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here to insert the third Screenshot</a:t>
            </a:r>
            <a:endParaRPr lang="en-IN"/>
          </a:p>
          <a:p>
            <a:endParaRPr lang="en-IN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8806DD98-998D-E5FB-AD8D-5C54BC9FCF7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23932" y="3817455"/>
            <a:ext cx="5222875" cy="219392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here to insert the fourth Screenshot</a:t>
            </a:r>
            <a:endParaRPr lang="en-IN"/>
          </a:p>
          <a:p>
            <a:endParaRPr lang="en-IN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8F024578-0C5D-8269-9D4C-9E5D656540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6166" y="1096283"/>
            <a:ext cx="5222875" cy="219392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here to insert the second Screenshot</a:t>
            </a:r>
            <a:endParaRPr lang="en-IN"/>
          </a:p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2AC1F7A-BF2A-22E2-671F-320576D417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9100" y="1097915"/>
            <a:ext cx="5222875" cy="2193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here to insert the first Screenshot</a:t>
            </a:r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1FC3A8-96AE-1DEC-1679-394602CF32C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89053"/>
            <a:ext cx="0" cy="5211163"/>
          </a:xfrm>
          <a:prstGeom prst="line">
            <a:avLst/>
          </a:prstGeom>
          <a:ln>
            <a:solidFill>
              <a:srgbClr val="06385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8895D0-3F74-77B0-EBF9-CA6BE25874D2}"/>
              </a:ext>
            </a:extLst>
          </p:cNvPr>
          <p:cNvCxnSpPr>
            <a:cxnSpLocks/>
          </p:cNvCxnSpPr>
          <p:nvPr userDrawn="1"/>
        </p:nvCxnSpPr>
        <p:spPr>
          <a:xfrm>
            <a:off x="304800" y="3520440"/>
            <a:ext cx="11439525" cy="0"/>
          </a:xfrm>
          <a:prstGeom prst="line">
            <a:avLst/>
          </a:prstGeom>
          <a:ln>
            <a:solidFill>
              <a:srgbClr val="06385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7">
            <a:extLst>
              <a:ext uri="{FF2B5EF4-FFF2-40B4-BE49-F238E27FC236}">
                <a16:creationId xmlns:a16="http://schemas.microsoft.com/office/drawing/2014/main" id="{2704D64A-1285-C0C2-DA83-69DE24125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B3A0D236-884B-3D3A-DA0D-A6B7DAD03EAA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BF19347-2CE2-F9AF-ACF1-BA68B0BF37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977" y="300767"/>
            <a:ext cx="837711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5761367-BFE9-1B95-D3DA-46B09D130C5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715527847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Study_KeyAsp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847337-CE01-79B5-91F1-A71279F563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65450" y="1571835"/>
            <a:ext cx="5759450" cy="4799972"/>
          </a:xfrm>
          <a:ln w="76200">
            <a:solidFill>
              <a:srgbClr val="063853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1DB047-B08E-013C-7BD4-89EE0BE790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4312" y="953498"/>
            <a:ext cx="11769630" cy="4905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Insert description here which should span up to two lines (Should not be confused with ‘two sentences’).</a:t>
            </a:r>
            <a:endParaRPr lang="en-IN"/>
          </a:p>
        </p:txBody>
      </p:sp>
      <p:sp>
        <p:nvSpPr>
          <p:cNvPr id="6" name="Arrow: Pentagon 7">
            <a:extLst>
              <a:ext uri="{FF2B5EF4-FFF2-40B4-BE49-F238E27FC236}">
                <a16:creationId xmlns:a16="http://schemas.microsoft.com/office/drawing/2014/main" id="{26419943-6FCD-7F22-4BB0-0785697DAA05}"/>
              </a:ext>
            </a:extLst>
          </p:cNvPr>
          <p:cNvSpPr/>
          <p:nvPr userDrawn="1"/>
        </p:nvSpPr>
        <p:spPr>
          <a:xfrm>
            <a:off x="214312" y="1513684"/>
            <a:ext cx="2534529" cy="4874161"/>
          </a:xfrm>
          <a:custGeom>
            <a:avLst/>
            <a:gdLst>
              <a:gd name="connsiteX0" fmla="*/ 0 w 4301416"/>
              <a:gd name="connsiteY0" fmla="*/ 0 h 4874162"/>
              <a:gd name="connsiteX1" fmla="*/ 2150708 w 4301416"/>
              <a:gd name="connsiteY1" fmla="*/ 0 h 4874162"/>
              <a:gd name="connsiteX2" fmla="*/ 4301416 w 4301416"/>
              <a:gd name="connsiteY2" fmla="*/ 2437081 h 4874162"/>
              <a:gd name="connsiteX3" fmla="*/ 2150708 w 4301416"/>
              <a:gd name="connsiteY3" fmla="*/ 4874162 h 4874162"/>
              <a:gd name="connsiteX4" fmla="*/ 0 w 4301416"/>
              <a:gd name="connsiteY4" fmla="*/ 4874162 h 4874162"/>
              <a:gd name="connsiteX5" fmla="*/ 0 w 4301416"/>
              <a:gd name="connsiteY5" fmla="*/ 0 h 4874162"/>
              <a:gd name="connsiteX0" fmla="*/ 0 w 3248904"/>
              <a:gd name="connsiteY0" fmla="*/ 0 h 4874162"/>
              <a:gd name="connsiteX1" fmla="*/ 2150708 w 3248904"/>
              <a:gd name="connsiteY1" fmla="*/ 0 h 4874162"/>
              <a:gd name="connsiteX2" fmla="*/ 3248904 w 3248904"/>
              <a:gd name="connsiteY2" fmla="*/ 2470419 h 4874162"/>
              <a:gd name="connsiteX3" fmla="*/ 2150708 w 3248904"/>
              <a:gd name="connsiteY3" fmla="*/ 4874162 h 4874162"/>
              <a:gd name="connsiteX4" fmla="*/ 0 w 3248904"/>
              <a:gd name="connsiteY4" fmla="*/ 4874162 h 4874162"/>
              <a:gd name="connsiteX5" fmla="*/ 0 w 3248904"/>
              <a:gd name="connsiteY5" fmla="*/ 0 h 4874162"/>
              <a:gd name="connsiteX0" fmla="*/ 0 w 2682166"/>
              <a:gd name="connsiteY0" fmla="*/ 0 h 4874162"/>
              <a:gd name="connsiteX1" fmla="*/ 2150708 w 2682166"/>
              <a:gd name="connsiteY1" fmla="*/ 0 h 4874162"/>
              <a:gd name="connsiteX2" fmla="*/ 2682166 w 2682166"/>
              <a:gd name="connsiteY2" fmla="*/ 2479944 h 4874162"/>
              <a:gd name="connsiteX3" fmla="*/ 2150708 w 2682166"/>
              <a:gd name="connsiteY3" fmla="*/ 4874162 h 4874162"/>
              <a:gd name="connsiteX4" fmla="*/ 0 w 2682166"/>
              <a:gd name="connsiteY4" fmla="*/ 4874162 h 4874162"/>
              <a:gd name="connsiteX5" fmla="*/ 0 w 2682166"/>
              <a:gd name="connsiteY5" fmla="*/ 0 h 4874162"/>
              <a:gd name="connsiteX0" fmla="*/ 0 w 2248779"/>
              <a:gd name="connsiteY0" fmla="*/ 0 h 4874162"/>
              <a:gd name="connsiteX1" fmla="*/ 2150708 w 2248779"/>
              <a:gd name="connsiteY1" fmla="*/ 0 h 4874162"/>
              <a:gd name="connsiteX2" fmla="*/ 2248779 w 2248779"/>
              <a:gd name="connsiteY2" fmla="*/ 2460894 h 4874162"/>
              <a:gd name="connsiteX3" fmla="*/ 2150708 w 2248779"/>
              <a:gd name="connsiteY3" fmla="*/ 4874162 h 4874162"/>
              <a:gd name="connsiteX4" fmla="*/ 0 w 2248779"/>
              <a:gd name="connsiteY4" fmla="*/ 4874162 h 4874162"/>
              <a:gd name="connsiteX5" fmla="*/ 0 w 2248779"/>
              <a:gd name="connsiteY5" fmla="*/ 0 h 4874162"/>
              <a:gd name="connsiteX0" fmla="*/ 0 w 2534529"/>
              <a:gd name="connsiteY0" fmla="*/ 0 h 4874162"/>
              <a:gd name="connsiteX1" fmla="*/ 2150708 w 2534529"/>
              <a:gd name="connsiteY1" fmla="*/ 0 h 4874162"/>
              <a:gd name="connsiteX2" fmla="*/ 2534529 w 2534529"/>
              <a:gd name="connsiteY2" fmla="*/ 2451369 h 4874162"/>
              <a:gd name="connsiteX3" fmla="*/ 2150708 w 2534529"/>
              <a:gd name="connsiteY3" fmla="*/ 4874162 h 4874162"/>
              <a:gd name="connsiteX4" fmla="*/ 0 w 2534529"/>
              <a:gd name="connsiteY4" fmla="*/ 4874162 h 4874162"/>
              <a:gd name="connsiteX5" fmla="*/ 0 w 2534529"/>
              <a:gd name="connsiteY5" fmla="*/ 0 h 487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4529" h="4874162">
                <a:moveTo>
                  <a:pt x="0" y="0"/>
                </a:moveTo>
                <a:lnTo>
                  <a:pt x="2150708" y="0"/>
                </a:lnTo>
                <a:lnTo>
                  <a:pt x="2534529" y="2451369"/>
                </a:lnTo>
                <a:lnTo>
                  <a:pt x="2150708" y="4874162"/>
                </a:lnTo>
                <a:lnTo>
                  <a:pt x="0" y="4874162"/>
                </a:lnTo>
                <a:lnTo>
                  <a:pt x="0" y="0"/>
                </a:lnTo>
                <a:close/>
              </a:path>
            </a:pathLst>
          </a:custGeom>
          <a:solidFill>
            <a:srgbClr val="0638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45A7D-4BAC-BB9D-39FA-F66E87A0BF84}"/>
              </a:ext>
            </a:extLst>
          </p:cNvPr>
          <p:cNvSpPr/>
          <p:nvPr userDrawn="1"/>
        </p:nvSpPr>
        <p:spPr>
          <a:xfrm>
            <a:off x="9034464" y="1513683"/>
            <a:ext cx="2990850" cy="4874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0234341-A248-F9E3-8E69-8FC3472F6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713" y="2622451"/>
            <a:ext cx="2168525" cy="3733899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Key aspects here. This should contain three points. The number of points should not be more than three points.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3B601F63-C476-F985-F577-4C22833D9F40}"/>
              </a:ext>
            </a:extLst>
          </p:cNvPr>
          <p:cNvSpPr txBox="1">
            <a:spLocks/>
          </p:cNvSpPr>
          <p:nvPr userDrawn="1"/>
        </p:nvSpPr>
        <p:spPr>
          <a:xfrm>
            <a:off x="1124108" y="1615439"/>
            <a:ext cx="1224604" cy="526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98891"/>
              </a:lnSpc>
            </a:pPr>
            <a:r>
              <a:rPr lang="en-US" sz="1400" b="1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Key aspects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30C21-77AF-A096-BE89-5A4799BD8F82}"/>
              </a:ext>
            </a:extLst>
          </p:cNvPr>
          <p:cNvSpPr>
            <a:spLocks/>
          </p:cNvSpPr>
          <p:nvPr userDrawn="1"/>
        </p:nvSpPr>
        <p:spPr>
          <a:xfrm>
            <a:off x="299514" y="1666462"/>
            <a:ext cx="700472" cy="700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656907A3-5946-E26E-28EF-CEC0697E9521}"/>
              </a:ext>
            </a:extLst>
          </p:cNvPr>
          <p:cNvSpPr txBox="1">
            <a:spLocks/>
          </p:cNvSpPr>
          <p:nvPr userDrawn="1"/>
        </p:nvSpPr>
        <p:spPr>
          <a:xfrm>
            <a:off x="9899197" y="1610718"/>
            <a:ext cx="2034228" cy="526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98891"/>
              </a:lnSpc>
            </a:pPr>
            <a:r>
              <a:rPr lang="en-US" sz="1400" b="1">
                <a:solidFill>
                  <a:srgbClr val="063853"/>
                </a:solidFill>
                <a:latin typeface="Montserrat" panose="00000500000000000000" pitchFamily="50" charset="0"/>
                <a:cs typeface="Calibri"/>
              </a:rPr>
              <a:t>Application Features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FC64A7-3EDD-662C-0AD3-8E26D18E1E21}"/>
              </a:ext>
            </a:extLst>
          </p:cNvPr>
          <p:cNvSpPr>
            <a:spLocks/>
          </p:cNvSpPr>
          <p:nvPr userDrawn="1"/>
        </p:nvSpPr>
        <p:spPr>
          <a:xfrm>
            <a:off x="9106837" y="1666462"/>
            <a:ext cx="700472" cy="700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06DD2B-E9A7-5374-E6E7-488B1F1BE3DF}"/>
              </a:ext>
            </a:extLst>
          </p:cNvPr>
          <p:cNvGrpSpPr>
            <a:grpSpLocks/>
          </p:cNvGrpSpPr>
          <p:nvPr userDrawn="1"/>
        </p:nvGrpSpPr>
        <p:grpSpPr>
          <a:xfrm>
            <a:off x="414194" y="1814247"/>
            <a:ext cx="471113" cy="404903"/>
            <a:chOff x="3452813" y="4254500"/>
            <a:chExt cx="587375" cy="504825"/>
          </a:xfrm>
          <a:solidFill>
            <a:srgbClr val="063853"/>
          </a:solidFill>
        </p:grpSpPr>
        <p:sp>
          <p:nvSpPr>
            <p:cNvPr id="16" name="Freeform 209">
              <a:extLst>
                <a:ext uri="{FF2B5EF4-FFF2-40B4-BE49-F238E27FC236}">
                  <a16:creationId xmlns:a16="http://schemas.microsoft.com/office/drawing/2014/main" id="{12A9BE41-95FB-E031-A281-54A03ECEF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1" y="4643438"/>
              <a:ext cx="263525" cy="115887"/>
            </a:xfrm>
            <a:custGeom>
              <a:avLst/>
              <a:gdLst>
                <a:gd name="T0" fmla="*/ 444 w 1498"/>
                <a:gd name="T1" fmla="*/ 0 h 662"/>
                <a:gd name="T2" fmla="*/ 183 w 1498"/>
                <a:gd name="T3" fmla="*/ 111 h 662"/>
                <a:gd name="T4" fmla="*/ 228 w 1498"/>
                <a:gd name="T5" fmla="*/ 216 h 662"/>
                <a:gd name="T6" fmla="*/ 291 w 1498"/>
                <a:gd name="T7" fmla="*/ 311 h 662"/>
                <a:gd name="T8" fmla="*/ 369 w 1498"/>
                <a:gd name="T9" fmla="*/ 392 h 662"/>
                <a:gd name="T10" fmla="*/ 461 w 1498"/>
                <a:gd name="T11" fmla="*/ 460 h 662"/>
                <a:gd name="T12" fmla="*/ 563 w 1498"/>
                <a:gd name="T13" fmla="*/ 509 h 662"/>
                <a:gd name="T14" fmla="*/ 674 w 1498"/>
                <a:gd name="T15" fmla="*/ 541 h 662"/>
                <a:gd name="T16" fmla="*/ 791 w 1498"/>
                <a:gd name="T17" fmla="*/ 551 h 662"/>
                <a:gd name="T18" fmla="*/ 906 w 1498"/>
                <a:gd name="T19" fmla="*/ 541 h 662"/>
                <a:gd name="T20" fmla="*/ 1013 w 1498"/>
                <a:gd name="T21" fmla="*/ 510 h 662"/>
                <a:gd name="T22" fmla="*/ 1111 w 1498"/>
                <a:gd name="T23" fmla="*/ 460 h 662"/>
                <a:gd name="T24" fmla="*/ 1197 w 1498"/>
                <a:gd name="T25" fmla="*/ 393 h 662"/>
                <a:gd name="T26" fmla="*/ 1271 w 1498"/>
                <a:gd name="T27" fmla="*/ 310 h 662"/>
                <a:gd name="T28" fmla="*/ 1330 w 1498"/>
                <a:gd name="T29" fmla="*/ 213 h 662"/>
                <a:gd name="T30" fmla="*/ 1373 w 1498"/>
                <a:gd name="T31" fmla="*/ 104 h 662"/>
                <a:gd name="T32" fmla="*/ 1393 w 1498"/>
                <a:gd name="T33" fmla="*/ 31 h 662"/>
                <a:gd name="T34" fmla="*/ 1411 w 1498"/>
                <a:gd name="T35" fmla="*/ 10 h 662"/>
                <a:gd name="T36" fmla="*/ 1438 w 1498"/>
                <a:gd name="T37" fmla="*/ 1 h 662"/>
                <a:gd name="T38" fmla="*/ 1468 w 1498"/>
                <a:gd name="T39" fmla="*/ 6 h 662"/>
                <a:gd name="T40" fmla="*/ 1489 w 1498"/>
                <a:gd name="T41" fmla="*/ 25 h 662"/>
                <a:gd name="T42" fmla="*/ 1498 w 1498"/>
                <a:gd name="T43" fmla="*/ 52 h 662"/>
                <a:gd name="T44" fmla="*/ 1481 w 1498"/>
                <a:gd name="T45" fmla="*/ 132 h 662"/>
                <a:gd name="T46" fmla="*/ 1434 w 1498"/>
                <a:gd name="T47" fmla="*/ 253 h 662"/>
                <a:gd name="T48" fmla="*/ 1371 w 1498"/>
                <a:gd name="T49" fmla="*/ 362 h 662"/>
                <a:gd name="T50" fmla="*/ 1292 w 1498"/>
                <a:gd name="T51" fmla="*/ 457 h 662"/>
                <a:gd name="T52" fmla="*/ 1199 w 1498"/>
                <a:gd name="T53" fmla="*/ 535 h 662"/>
                <a:gd name="T54" fmla="*/ 1094 w 1498"/>
                <a:gd name="T55" fmla="*/ 595 h 662"/>
                <a:gd name="T56" fmla="*/ 979 w 1498"/>
                <a:gd name="T57" fmla="*/ 637 h 662"/>
                <a:gd name="T58" fmla="*/ 855 w 1498"/>
                <a:gd name="T59" fmla="*/ 659 h 662"/>
                <a:gd name="T60" fmla="*/ 723 w 1498"/>
                <a:gd name="T61" fmla="*/ 658 h 662"/>
                <a:gd name="T62" fmla="*/ 592 w 1498"/>
                <a:gd name="T63" fmla="*/ 635 h 662"/>
                <a:gd name="T64" fmla="*/ 470 w 1498"/>
                <a:gd name="T65" fmla="*/ 589 h 662"/>
                <a:gd name="T66" fmla="*/ 358 w 1498"/>
                <a:gd name="T67" fmla="*/ 524 h 662"/>
                <a:gd name="T68" fmla="*/ 259 w 1498"/>
                <a:gd name="T69" fmla="*/ 441 h 662"/>
                <a:gd name="T70" fmla="*/ 176 w 1498"/>
                <a:gd name="T71" fmla="*/ 341 h 662"/>
                <a:gd name="T72" fmla="*/ 111 w 1498"/>
                <a:gd name="T73" fmla="*/ 229 h 662"/>
                <a:gd name="T74" fmla="*/ 0 w 1498"/>
                <a:gd name="T75" fmla="*/ 441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98" h="662">
                  <a:moveTo>
                    <a:pt x="0" y="0"/>
                  </a:moveTo>
                  <a:lnTo>
                    <a:pt x="444" y="0"/>
                  </a:lnTo>
                  <a:lnTo>
                    <a:pt x="444" y="111"/>
                  </a:lnTo>
                  <a:lnTo>
                    <a:pt x="183" y="111"/>
                  </a:lnTo>
                  <a:lnTo>
                    <a:pt x="203" y="165"/>
                  </a:lnTo>
                  <a:lnTo>
                    <a:pt x="228" y="216"/>
                  </a:lnTo>
                  <a:lnTo>
                    <a:pt x="258" y="265"/>
                  </a:lnTo>
                  <a:lnTo>
                    <a:pt x="291" y="311"/>
                  </a:lnTo>
                  <a:lnTo>
                    <a:pt x="328" y="353"/>
                  </a:lnTo>
                  <a:lnTo>
                    <a:pt x="369" y="392"/>
                  </a:lnTo>
                  <a:lnTo>
                    <a:pt x="413" y="427"/>
                  </a:lnTo>
                  <a:lnTo>
                    <a:pt x="461" y="460"/>
                  </a:lnTo>
                  <a:lnTo>
                    <a:pt x="510" y="487"/>
                  </a:lnTo>
                  <a:lnTo>
                    <a:pt x="563" y="509"/>
                  </a:lnTo>
                  <a:lnTo>
                    <a:pt x="617" y="527"/>
                  </a:lnTo>
                  <a:lnTo>
                    <a:pt x="674" y="541"/>
                  </a:lnTo>
                  <a:lnTo>
                    <a:pt x="731" y="549"/>
                  </a:lnTo>
                  <a:lnTo>
                    <a:pt x="791" y="551"/>
                  </a:lnTo>
                  <a:lnTo>
                    <a:pt x="849" y="549"/>
                  </a:lnTo>
                  <a:lnTo>
                    <a:pt x="906" y="541"/>
                  </a:lnTo>
                  <a:lnTo>
                    <a:pt x="960" y="528"/>
                  </a:lnTo>
                  <a:lnTo>
                    <a:pt x="1013" y="510"/>
                  </a:lnTo>
                  <a:lnTo>
                    <a:pt x="1063" y="487"/>
                  </a:lnTo>
                  <a:lnTo>
                    <a:pt x="1111" y="460"/>
                  </a:lnTo>
                  <a:lnTo>
                    <a:pt x="1156" y="428"/>
                  </a:lnTo>
                  <a:lnTo>
                    <a:pt x="1197" y="393"/>
                  </a:lnTo>
                  <a:lnTo>
                    <a:pt x="1236" y="353"/>
                  </a:lnTo>
                  <a:lnTo>
                    <a:pt x="1271" y="310"/>
                  </a:lnTo>
                  <a:lnTo>
                    <a:pt x="1303" y="263"/>
                  </a:lnTo>
                  <a:lnTo>
                    <a:pt x="1330" y="213"/>
                  </a:lnTo>
                  <a:lnTo>
                    <a:pt x="1354" y="160"/>
                  </a:lnTo>
                  <a:lnTo>
                    <a:pt x="1373" y="104"/>
                  </a:lnTo>
                  <a:lnTo>
                    <a:pt x="1388" y="44"/>
                  </a:lnTo>
                  <a:lnTo>
                    <a:pt x="1393" y="31"/>
                  </a:lnTo>
                  <a:lnTo>
                    <a:pt x="1401" y="19"/>
                  </a:lnTo>
                  <a:lnTo>
                    <a:pt x="1411" y="10"/>
                  </a:lnTo>
                  <a:lnTo>
                    <a:pt x="1424" y="3"/>
                  </a:lnTo>
                  <a:lnTo>
                    <a:pt x="1438" y="1"/>
                  </a:lnTo>
                  <a:lnTo>
                    <a:pt x="1454" y="1"/>
                  </a:lnTo>
                  <a:lnTo>
                    <a:pt x="1468" y="6"/>
                  </a:lnTo>
                  <a:lnTo>
                    <a:pt x="1480" y="14"/>
                  </a:lnTo>
                  <a:lnTo>
                    <a:pt x="1489" y="25"/>
                  </a:lnTo>
                  <a:lnTo>
                    <a:pt x="1495" y="38"/>
                  </a:lnTo>
                  <a:lnTo>
                    <a:pt x="1498" y="52"/>
                  </a:lnTo>
                  <a:lnTo>
                    <a:pt x="1497" y="66"/>
                  </a:lnTo>
                  <a:lnTo>
                    <a:pt x="1481" y="132"/>
                  </a:lnTo>
                  <a:lnTo>
                    <a:pt x="1460" y="194"/>
                  </a:lnTo>
                  <a:lnTo>
                    <a:pt x="1434" y="253"/>
                  </a:lnTo>
                  <a:lnTo>
                    <a:pt x="1405" y="309"/>
                  </a:lnTo>
                  <a:lnTo>
                    <a:pt x="1371" y="362"/>
                  </a:lnTo>
                  <a:lnTo>
                    <a:pt x="1334" y="411"/>
                  </a:lnTo>
                  <a:lnTo>
                    <a:pt x="1292" y="457"/>
                  </a:lnTo>
                  <a:lnTo>
                    <a:pt x="1248" y="498"/>
                  </a:lnTo>
                  <a:lnTo>
                    <a:pt x="1199" y="535"/>
                  </a:lnTo>
                  <a:lnTo>
                    <a:pt x="1149" y="567"/>
                  </a:lnTo>
                  <a:lnTo>
                    <a:pt x="1094" y="595"/>
                  </a:lnTo>
                  <a:lnTo>
                    <a:pt x="1038" y="619"/>
                  </a:lnTo>
                  <a:lnTo>
                    <a:pt x="979" y="637"/>
                  </a:lnTo>
                  <a:lnTo>
                    <a:pt x="918" y="651"/>
                  </a:lnTo>
                  <a:lnTo>
                    <a:pt x="855" y="659"/>
                  </a:lnTo>
                  <a:lnTo>
                    <a:pt x="791" y="662"/>
                  </a:lnTo>
                  <a:lnTo>
                    <a:pt x="723" y="658"/>
                  </a:lnTo>
                  <a:lnTo>
                    <a:pt x="656" y="649"/>
                  </a:lnTo>
                  <a:lnTo>
                    <a:pt x="592" y="635"/>
                  </a:lnTo>
                  <a:lnTo>
                    <a:pt x="529" y="615"/>
                  </a:lnTo>
                  <a:lnTo>
                    <a:pt x="470" y="589"/>
                  </a:lnTo>
                  <a:lnTo>
                    <a:pt x="412" y="559"/>
                  </a:lnTo>
                  <a:lnTo>
                    <a:pt x="358" y="524"/>
                  </a:lnTo>
                  <a:lnTo>
                    <a:pt x="306" y="485"/>
                  </a:lnTo>
                  <a:lnTo>
                    <a:pt x="259" y="441"/>
                  </a:lnTo>
                  <a:lnTo>
                    <a:pt x="215" y="393"/>
                  </a:lnTo>
                  <a:lnTo>
                    <a:pt x="176" y="341"/>
                  </a:lnTo>
                  <a:lnTo>
                    <a:pt x="141" y="287"/>
                  </a:lnTo>
                  <a:lnTo>
                    <a:pt x="111" y="229"/>
                  </a:lnTo>
                  <a:lnTo>
                    <a:pt x="111" y="441"/>
                  </a:lnTo>
                  <a:lnTo>
                    <a:pt x="0" y="44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0">
              <a:extLst>
                <a:ext uri="{FF2B5EF4-FFF2-40B4-BE49-F238E27FC236}">
                  <a16:creationId xmlns:a16="http://schemas.microsoft.com/office/drawing/2014/main" id="{1CDEB710-5CDC-5AF0-FE5C-6D36BEB21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6" y="4497388"/>
              <a:ext cx="265113" cy="106362"/>
            </a:xfrm>
            <a:custGeom>
              <a:avLst/>
              <a:gdLst>
                <a:gd name="T0" fmla="*/ 799 w 1499"/>
                <a:gd name="T1" fmla="*/ 3 h 606"/>
                <a:gd name="T2" fmla="*/ 923 w 1499"/>
                <a:gd name="T3" fmla="*/ 25 h 606"/>
                <a:gd name="T4" fmla="*/ 1038 w 1499"/>
                <a:gd name="T5" fmla="*/ 66 h 606"/>
                <a:gd name="T6" fmla="*/ 1145 w 1499"/>
                <a:gd name="T7" fmla="*/ 127 h 606"/>
                <a:gd name="T8" fmla="*/ 1240 w 1499"/>
                <a:gd name="T9" fmla="*/ 204 h 606"/>
                <a:gd name="T10" fmla="*/ 1322 w 1499"/>
                <a:gd name="T11" fmla="*/ 297 h 606"/>
                <a:gd name="T12" fmla="*/ 1388 w 1499"/>
                <a:gd name="T13" fmla="*/ 403 h 606"/>
                <a:gd name="T14" fmla="*/ 1499 w 1499"/>
                <a:gd name="T15" fmla="*/ 166 h 606"/>
                <a:gd name="T16" fmla="*/ 1055 w 1499"/>
                <a:gd name="T17" fmla="*/ 606 h 606"/>
                <a:gd name="T18" fmla="*/ 1309 w 1499"/>
                <a:gd name="T19" fmla="*/ 496 h 606"/>
                <a:gd name="T20" fmla="*/ 1255 w 1499"/>
                <a:gd name="T21" fmla="*/ 395 h 606"/>
                <a:gd name="T22" fmla="*/ 1186 w 1499"/>
                <a:gd name="T23" fmla="*/ 306 h 606"/>
                <a:gd name="T24" fmla="*/ 1103 w 1499"/>
                <a:gd name="T25" fmla="*/ 233 h 606"/>
                <a:gd name="T26" fmla="*/ 1008 w 1499"/>
                <a:gd name="T27" fmla="*/ 175 h 606"/>
                <a:gd name="T28" fmla="*/ 904 w 1499"/>
                <a:gd name="T29" fmla="*/ 135 h 606"/>
                <a:gd name="T30" fmla="*/ 793 w 1499"/>
                <a:gd name="T31" fmla="*/ 114 h 606"/>
                <a:gd name="T32" fmla="*/ 674 w 1499"/>
                <a:gd name="T33" fmla="*/ 114 h 606"/>
                <a:gd name="T34" fmla="*/ 556 w 1499"/>
                <a:gd name="T35" fmla="*/ 137 h 606"/>
                <a:gd name="T36" fmla="*/ 445 w 1499"/>
                <a:gd name="T37" fmla="*/ 179 h 606"/>
                <a:gd name="T38" fmla="*/ 344 w 1499"/>
                <a:gd name="T39" fmla="*/ 240 h 606"/>
                <a:gd name="T40" fmla="*/ 255 w 1499"/>
                <a:gd name="T41" fmla="*/ 317 h 606"/>
                <a:gd name="T42" fmla="*/ 183 w 1499"/>
                <a:gd name="T43" fmla="*/ 408 h 606"/>
                <a:gd name="T44" fmla="*/ 128 w 1499"/>
                <a:gd name="T45" fmla="*/ 511 h 606"/>
                <a:gd name="T46" fmla="*/ 103 w 1499"/>
                <a:gd name="T47" fmla="*/ 580 h 606"/>
                <a:gd name="T48" fmla="*/ 82 w 1499"/>
                <a:gd name="T49" fmla="*/ 600 h 606"/>
                <a:gd name="T50" fmla="*/ 54 w 1499"/>
                <a:gd name="T51" fmla="*/ 606 h 606"/>
                <a:gd name="T52" fmla="*/ 26 w 1499"/>
                <a:gd name="T53" fmla="*/ 598 h 606"/>
                <a:gd name="T54" fmla="*/ 7 w 1499"/>
                <a:gd name="T55" fmla="*/ 578 h 606"/>
                <a:gd name="T56" fmla="*/ 0 w 1499"/>
                <a:gd name="T57" fmla="*/ 551 h 606"/>
                <a:gd name="T58" fmla="*/ 22 w 1499"/>
                <a:gd name="T59" fmla="*/ 478 h 606"/>
                <a:gd name="T60" fmla="*/ 76 w 1499"/>
                <a:gd name="T61" fmla="*/ 370 h 606"/>
                <a:gd name="T62" fmla="*/ 145 w 1499"/>
                <a:gd name="T63" fmla="*/ 273 h 606"/>
                <a:gd name="T64" fmla="*/ 229 w 1499"/>
                <a:gd name="T65" fmla="*/ 188 h 606"/>
                <a:gd name="T66" fmla="*/ 326 w 1499"/>
                <a:gd name="T67" fmla="*/ 117 h 606"/>
                <a:gd name="T68" fmla="*/ 434 w 1499"/>
                <a:gd name="T69" fmla="*/ 61 h 606"/>
                <a:gd name="T70" fmla="*/ 550 w 1499"/>
                <a:gd name="T71" fmla="*/ 23 h 606"/>
                <a:gd name="T72" fmla="*/ 672 w 1499"/>
                <a:gd name="T73" fmla="*/ 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9" h="606">
                  <a:moveTo>
                    <a:pt x="736" y="0"/>
                  </a:moveTo>
                  <a:lnTo>
                    <a:pt x="799" y="3"/>
                  </a:lnTo>
                  <a:lnTo>
                    <a:pt x="862" y="11"/>
                  </a:lnTo>
                  <a:lnTo>
                    <a:pt x="923" y="25"/>
                  </a:lnTo>
                  <a:lnTo>
                    <a:pt x="982" y="43"/>
                  </a:lnTo>
                  <a:lnTo>
                    <a:pt x="1038" y="66"/>
                  </a:lnTo>
                  <a:lnTo>
                    <a:pt x="1093" y="95"/>
                  </a:lnTo>
                  <a:lnTo>
                    <a:pt x="1145" y="127"/>
                  </a:lnTo>
                  <a:lnTo>
                    <a:pt x="1194" y="164"/>
                  </a:lnTo>
                  <a:lnTo>
                    <a:pt x="1240" y="204"/>
                  </a:lnTo>
                  <a:lnTo>
                    <a:pt x="1283" y="249"/>
                  </a:lnTo>
                  <a:lnTo>
                    <a:pt x="1322" y="297"/>
                  </a:lnTo>
                  <a:lnTo>
                    <a:pt x="1356" y="348"/>
                  </a:lnTo>
                  <a:lnTo>
                    <a:pt x="1388" y="403"/>
                  </a:lnTo>
                  <a:lnTo>
                    <a:pt x="1388" y="166"/>
                  </a:lnTo>
                  <a:lnTo>
                    <a:pt x="1499" y="166"/>
                  </a:lnTo>
                  <a:lnTo>
                    <a:pt x="1499" y="606"/>
                  </a:lnTo>
                  <a:lnTo>
                    <a:pt x="1055" y="606"/>
                  </a:lnTo>
                  <a:lnTo>
                    <a:pt x="1055" y="496"/>
                  </a:lnTo>
                  <a:lnTo>
                    <a:pt x="1309" y="496"/>
                  </a:lnTo>
                  <a:lnTo>
                    <a:pt x="1284" y="444"/>
                  </a:lnTo>
                  <a:lnTo>
                    <a:pt x="1255" y="395"/>
                  </a:lnTo>
                  <a:lnTo>
                    <a:pt x="1222" y="349"/>
                  </a:lnTo>
                  <a:lnTo>
                    <a:pt x="1186" y="306"/>
                  </a:lnTo>
                  <a:lnTo>
                    <a:pt x="1145" y="268"/>
                  </a:lnTo>
                  <a:lnTo>
                    <a:pt x="1103" y="233"/>
                  </a:lnTo>
                  <a:lnTo>
                    <a:pt x="1057" y="202"/>
                  </a:lnTo>
                  <a:lnTo>
                    <a:pt x="1008" y="175"/>
                  </a:lnTo>
                  <a:lnTo>
                    <a:pt x="958" y="153"/>
                  </a:lnTo>
                  <a:lnTo>
                    <a:pt x="904" y="135"/>
                  </a:lnTo>
                  <a:lnTo>
                    <a:pt x="850" y="122"/>
                  </a:lnTo>
                  <a:lnTo>
                    <a:pt x="793" y="114"/>
                  </a:lnTo>
                  <a:lnTo>
                    <a:pt x="736" y="112"/>
                  </a:lnTo>
                  <a:lnTo>
                    <a:pt x="674" y="114"/>
                  </a:lnTo>
                  <a:lnTo>
                    <a:pt x="615" y="123"/>
                  </a:lnTo>
                  <a:lnTo>
                    <a:pt x="556" y="137"/>
                  </a:lnTo>
                  <a:lnTo>
                    <a:pt x="500" y="156"/>
                  </a:lnTo>
                  <a:lnTo>
                    <a:pt x="445" y="179"/>
                  </a:lnTo>
                  <a:lnTo>
                    <a:pt x="394" y="208"/>
                  </a:lnTo>
                  <a:lnTo>
                    <a:pt x="344" y="240"/>
                  </a:lnTo>
                  <a:lnTo>
                    <a:pt x="298" y="277"/>
                  </a:lnTo>
                  <a:lnTo>
                    <a:pt x="255" y="317"/>
                  </a:lnTo>
                  <a:lnTo>
                    <a:pt x="217" y="361"/>
                  </a:lnTo>
                  <a:lnTo>
                    <a:pt x="183" y="408"/>
                  </a:lnTo>
                  <a:lnTo>
                    <a:pt x="153" y="458"/>
                  </a:lnTo>
                  <a:lnTo>
                    <a:pt x="128" y="511"/>
                  </a:lnTo>
                  <a:lnTo>
                    <a:pt x="109" y="567"/>
                  </a:lnTo>
                  <a:lnTo>
                    <a:pt x="103" y="580"/>
                  </a:lnTo>
                  <a:lnTo>
                    <a:pt x="94" y="591"/>
                  </a:lnTo>
                  <a:lnTo>
                    <a:pt x="82" y="600"/>
                  </a:lnTo>
                  <a:lnTo>
                    <a:pt x="69" y="605"/>
                  </a:lnTo>
                  <a:lnTo>
                    <a:pt x="54" y="606"/>
                  </a:lnTo>
                  <a:lnTo>
                    <a:pt x="40" y="604"/>
                  </a:lnTo>
                  <a:lnTo>
                    <a:pt x="26" y="598"/>
                  </a:lnTo>
                  <a:lnTo>
                    <a:pt x="15" y="589"/>
                  </a:lnTo>
                  <a:lnTo>
                    <a:pt x="7" y="578"/>
                  </a:lnTo>
                  <a:lnTo>
                    <a:pt x="2" y="565"/>
                  </a:lnTo>
                  <a:lnTo>
                    <a:pt x="0" y="551"/>
                  </a:lnTo>
                  <a:lnTo>
                    <a:pt x="2" y="536"/>
                  </a:lnTo>
                  <a:lnTo>
                    <a:pt x="22" y="478"/>
                  </a:lnTo>
                  <a:lnTo>
                    <a:pt x="46" y="423"/>
                  </a:lnTo>
                  <a:lnTo>
                    <a:pt x="76" y="370"/>
                  </a:lnTo>
                  <a:lnTo>
                    <a:pt x="108" y="320"/>
                  </a:lnTo>
                  <a:lnTo>
                    <a:pt x="145" y="273"/>
                  </a:lnTo>
                  <a:lnTo>
                    <a:pt x="186" y="229"/>
                  </a:lnTo>
                  <a:lnTo>
                    <a:pt x="229" y="188"/>
                  </a:lnTo>
                  <a:lnTo>
                    <a:pt x="276" y="151"/>
                  </a:lnTo>
                  <a:lnTo>
                    <a:pt x="326" y="117"/>
                  </a:lnTo>
                  <a:lnTo>
                    <a:pt x="378" y="88"/>
                  </a:lnTo>
                  <a:lnTo>
                    <a:pt x="434" y="61"/>
                  </a:lnTo>
                  <a:lnTo>
                    <a:pt x="490" y="40"/>
                  </a:lnTo>
                  <a:lnTo>
                    <a:pt x="550" y="23"/>
                  </a:lnTo>
                  <a:lnTo>
                    <a:pt x="611" y="10"/>
                  </a:lnTo>
                  <a:lnTo>
                    <a:pt x="672" y="3"/>
                  </a:lnTo>
                  <a:lnTo>
                    <a:pt x="7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1">
              <a:extLst>
                <a:ext uri="{FF2B5EF4-FFF2-40B4-BE49-F238E27FC236}">
                  <a16:creationId xmlns:a16="http://schemas.microsoft.com/office/drawing/2014/main" id="{DF0606E1-BC57-AF1F-54E1-837FCBB8A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813" y="4254500"/>
              <a:ext cx="587375" cy="388937"/>
            </a:xfrm>
            <a:custGeom>
              <a:avLst/>
              <a:gdLst>
                <a:gd name="T0" fmla="*/ 2191 w 3330"/>
                <a:gd name="T1" fmla="*/ 50 h 2204"/>
                <a:gd name="T2" fmla="*/ 2509 w 3330"/>
                <a:gd name="T3" fmla="*/ 235 h 2204"/>
                <a:gd name="T4" fmla="*/ 2732 w 3330"/>
                <a:gd name="T5" fmla="*/ 527 h 2204"/>
                <a:gd name="T6" fmla="*/ 2829 w 3330"/>
                <a:gd name="T7" fmla="*/ 893 h 2204"/>
                <a:gd name="T8" fmla="*/ 3087 w 3330"/>
                <a:gd name="T9" fmla="*/ 1027 h 2204"/>
                <a:gd name="T10" fmla="*/ 3264 w 3330"/>
                <a:gd name="T11" fmla="*/ 1255 h 2204"/>
                <a:gd name="T12" fmla="*/ 3330 w 3330"/>
                <a:gd name="T13" fmla="*/ 1542 h 2204"/>
                <a:gd name="T14" fmla="*/ 3258 w 3330"/>
                <a:gd name="T15" fmla="*/ 1840 h 2204"/>
                <a:gd name="T16" fmla="*/ 3067 w 3330"/>
                <a:gd name="T17" fmla="*/ 2069 h 2204"/>
                <a:gd name="T18" fmla="*/ 2789 w 3330"/>
                <a:gd name="T19" fmla="*/ 2192 h 2204"/>
                <a:gd name="T20" fmla="*/ 2618 w 3330"/>
                <a:gd name="T21" fmla="*/ 2182 h 2204"/>
                <a:gd name="T22" fmla="*/ 2630 w 3330"/>
                <a:gd name="T23" fmla="*/ 2105 h 2204"/>
                <a:gd name="T24" fmla="*/ 2827 w 3330"/>
                <a:gd name="T25" fmla="*/ 2069 h 2204"/>
                <a:gd name="T26" fmla="*/ 3056 w 3330"/>
                <a:gd name="T27" fmla="*/ 1932 h 2204"/>
                <a:gd name="T28" fmla="*/ 3194 w 3330"/>
                <a:gd name="T29" fmla="*/ 1706 h 2204"/>
                <a:gd name="T30" fmla="*/ 3207 w 3330"/>
                <a:gd name="T31" fmla="*/ 1430 h 2204"/>
                <a:gd name="T32" fmla="*/ 3089 w 3330"/>
                <a:gd name="T33" fmla="*/ 1185 h 2204"/>
                <a:gd name="T34" fmla="*/ 2872 w 3330"/>
                <a:gd name="T35" fmla="*/ 1024 h 2204"/>
                <a:gd name="T36" fmla="*/ 2735 w 3330"/>
                <a:gd name="T37" fmla="*/ 988 h 2204"/>
                <a:gd name="T38" fmla="*/ 2605 w 3330"/>
                <a:gd name="T39" fmla="*/ 984 h 2204"/>
                <a:gd name="T40" fmla="*/ 2498 w 3330"/>
                <a:gd name="T41" fmla="*/ 993 h 2204"/>
                <a:gd name="T42" fmla="*/ 2443 w 3330"/>
                <a:gd name="T43" fmla="*/ 946 h 2204"/>
                <a:gd name="T44" fmla="*/ 2475 w 3330"/>
                <a:gd name="T45" fmla="*/ 887 h 2204"/>
                <a:gd name="T46" fmla="*/ 2678 w 3330"/>
                <a:gd name="T47" fmla="*/ 874 h 2204"/>
                <a:gd name="T48" fmla="*/ 2646 w 3330"/>
                <a:gd name="T49" fmla="*/ 607 h 2204"/>
                <a:gd name="T50" fmla="*/ 2451 w 3330"/>
                <a:gd name="T51" fmla="*/ 333 h 2204"/>
                <a:gd name="T52" fmla="*/ 2165 w 3330"/>
                <a:gd name="T53" fmla="*/ 158 h 2204"/>
                <a:gd name="T54" fmla="*/ 1826 w 3330"/>
                <a:gd name="T55" fmla="*/ 113 h 2204"/>
                <a:gd name="T56" fmla="*/ 1513 w 3330"/>
                <a:gd name="T57" fmla="*/ 202 h 2204"/>
                <a:gd name="T58" fmla="*/ 1252 w 3330"/>
                <a:gd name="T59" fmla="*/ 399 h 2204"/>
                <a:gd name="T60" fmla="*/ 1339 w 3330"/>
                <a:gd name="T61" fmla="*/ 615 h 2204"/>
                <a:gd name="T62" fmla="*/ 1384 w 3330"/>
                <a:gd name="T63" fmla="*/ 844 h 2204"/>
                <a:gd name="T64" fmla="*/ 1315 w 3330"/>
                <a:gd name="T65" fmla="*/ 880 h 2204"/>
                <a:gd name="T66" fmla="*/ 1273 w 3330"/>
                <a:gd name="T67" fmla="*/ 782 h 2204"/>
                <a:gd name="T68" fmla="*/ 1192 w 3330"/>
                <a:gd name="T69" fmla="*/ 587 h 2204"/>
                <a:gd name="T70" fmla="*/ 1047 w 3330"/>
                <a:gd name="T71" fmla="*/ 476 h 2204"/>
                <a:gd name="T72" fmla="*/ 974 w 3330"/>
                <a:gd name="T73" fmla="*/ 451 h 2204"/>
                <a:gd name="T74" fmla="*/ 888 w 3330"/>
                <a:gd name="T75" fmla="*/ 441 h 2204"/>
                <a:gd name="T76" fmla="*/ 666 w 3330"/>
                <a:gd name="T77" fmla="*/ 510 h 2204"/>
                <a:gd name="T78" fmla="*/ 526 w 3330"/>
                <a:gd name="T79" fmla="*/ 687 h 2204"/>
                <a:gd name="T80" fmla="*/ 501 w 3330"/>
                <a:gd name="T81" fmla="*/ 840 h 2204"/>
                <a:gd name="T82" fmla="*/ 468 w 3330"/>
                <a:gd name="T83" fmla="*/ 932 h 2204"/>
                <a:gd name="T84" fmla="*/ 260 w 3330"/>
                <a:gd name="T85" fmla="*/ 1098 h 2204"/>
                <a:gd name="T86" fmla="*/ 134 w 3330"/>
                <a:gd name="T87" fmla="*/ 1338 h 2204"/>
                <a:gd name="T88" fmla="*/ 123 w 3330"/>
                <a:gd name="T89" fmla="*/ 1617 h 2204"/>
                <a:gd name="T90" fmla="*/ 248 w 3330"/>
                <a:gd name="T91" fmla="*/ 1876 h 2204"/>
                <a:gd name="T92" fmla="*/ 479 w 3330"/>
                <a:gd name="T93" fmla="*/ 2047 h 2204"/>
                <a:gd name="T94" fmla="*/ 731 w 3330"/>
                <a:gd name="T95" fmla="*/ 2097 h 2204"/>
                <a:gd name="T96" fmla="*/ 766 w 3330"/>
                <a:gd name="T97" fmla="*/ 2167 h 2204"/>
                <a:gd name="T98" fmla="*/ 648 w 3330"/>
                <a:gd name="T99" fmla="*/ 2201 h 2204"/>
                <a:gd name="T100" fmla="*/ 353 w 3330"/>
                <a:gd name="T101" fmla="*/ 2108 h 2204"/>
                <a:gd name="T102" fmla="*/ 130 w 3330"/>
                <a:gd name="T103" fmla="*/ 1904 h 2204"/>
                <a:gd name="T104" fmla="*/ 11 w 3330"/>
                <a:gd name="T105" fmla="*/ 1624 h 2204"/>
                <a:gd name="T106" fmla="*/ 24 w 3330"/>
                <a:gd name="T107" fmla="*/ 1316 h 2204"/>
                <a:gd name="T108" fmla="*/ 160 w 3330"/>
                <a:gd name="T109" fmla="*/ 1045 h 2204"/>
                <a:gd name="T110" fmla="*/ 390 w 3330"/>
                <a:gd name="T111" fmla="*/ 847 h 2204"/>
                <a:gd name="T112" fmla="*/ 433 w 3330"/>
                <a:gd name="T113" fmla="*/ 622 h 2204"/>
                <a:gd name="T114" fmla="*/ 593 w 3330"/>
                <a:gd name="T115" fmla="*/ 427 h 2204"/>
                <a:gd name="T116" fmla="*/ 834 w 3330"/>
                <a:gd name="T117" fmla="*/ 334 h 2204"/>
                <a:gd name="T118" fmla="*/ 999 w 3330"/>
                <a:gd name="T119" fmla="*/ 344 h 2204"/>
                <a:gd name="T120" fmla="*/ 1111 w 3330"/>
                <a:gd name="T121" fmla="*/ 384 h 2204"/>
                <a:gd name="T122" fmla="*/ 1313 w 3330"/>
                <a:gd name="T123" fmla="*/ 193 h 2204"/>
                <a:gd name="T124" fmla="*/ 1620 w 3330"/>
                <a:gd name="T125" fmla="*/ 40 h 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0" h="2204">
                  <a:moveTo>
                    <a:pt x="1892" y="0"/>
                  </a:moveTo>
                  <a:lnTo>
                    <a:pt x="1969" y="4"/>
                  </a:lnTo>
                  <a:lnTo>
                    <a:pt x="2045" y="13"/>
                  </a:lnTo>
                  <a:lnTo>
                    <a:pt x="2119" y="29"/>
                  </a:lnTo>
                  <a:lnTo>
                    <a:pt x="2191" y="50"/>
                  </a:lnTo>
                  <a:lnTo>
                    <a:pt x="2260" y="77"/>
                  </a:lnTo>
                  <a:lnTo>
                    <a:pt x="2327" y="109"/>
                  </a:lnTo>
                  <a:lnTo>
                    <a:pt x="2391" y="147"/>
                  </a:lnTo>
                  <a:lnTo>
                    <a:pt x="2451" y="189"/>
                  </a:lnTo>
                  <a:lnTo>
                    <a:pt x="2509" y="235"/>
                  </a:lnTo>
                  <a:lnTo>
                    <a:pt x="2562" y="287"/>
                  </a:lnTo>
                  <a:lnTo>
                    <a:pt x="2611" y="342"/>
                  </a:lnTo>
                  <a:lnTo>
                    <a:pt x="2656" y="400"/>
                  </a:lnTo>
                  <a:lnTo>
                    <a:pt x="2696" y="462"/>
                  </a:lnTo>
                  <a:lnTo>
                    <a:pt x="2732" y="527"/>
                  </a:lnTo>
                  <a:lnTo>
                    <a:pt x="2763" y="595"/>
                  </a:lnTo>
                  <a:lnTo>
                    <a:pt x="2788" y="666"/>
                  </a:lnTo>
                  <a:lnTo>
                    <a:pt x="2807" y="739"/>
                  </a:lnTo>
                  <a:lnTo>
                    <a:pt x="2821" y="815"/>
                  </a:lnTo>
                  <a:lnTo>
                    <a:pt x="2829" y="893"/>
                  </a:lnTo>
                  <a:lnTo>
                    <a:pt x="2886" y="911"/>
                  </a:lnTo>
                  <a:lnTo>
                    <a:pt x="2940" y="933"/>
                  </a:lnTo>
                  <a:lnTo>
                    <a:pt x="2992" y="960"/>
                  </a:lnTo>
                  <a:lnTo>
                    <a:pt x="3041" y="992"/>
                  </a:lnTo>
                  <a:lnTo>
                    <a:pt x="3087" y="1027"/>
                  </a:lnTo>
                  <a:lnTo>
                    <a:pt x="3130" y="1067"/>
                  </a:lnTo>
                  <a:lnTo>
                    <a:pt x="3170" y="1109"/>
                  </a:lnTo>
                  <a:lnTo>
                    <a:pt x="3205" y="1155"/>
                  </a:lnTo>
                  <a:lnTo>
                    <a:pt x="3237" y="1204"/>
                  </a:lnTo>
                  <a:lnTo>
                    <a:pt x="3264" y="1255"/>
                  </a:lnTo>
                  <a:lnTo>
                    <a:pt x="3288" y="1309"/>
                  </a:lnTo>
                  <a:lnTo>
                    <a:pt x="3306" y="1365"/>
                  </a:lnTo>
                  <a:lnTo>
                    <a:pt x="3319" y="1422"/>
                  </a:lnTo>
                  <a:lnTo>
                    <a:pt x="3327" y="1482"/>
                  </a:lnTo>
                  <a:lnTo>
                    <a:pt x="3330" y="1542"/>
                  </a:lnTo>
                  <a:lnTo>
                    <a:pt x="3327" y="1606"/>
                  </a:lnTo>
                  <a:lnTo>
                    <a:pt x="3318" y="1667"/>
                  </a:lnTo>
                  <a:lnTo>
                    <a:pt x="3304" y="1727"/>
                  </a:lnTo>
                  <a:lnTo>
                    <a:pt x="3284" y="1785"/>
                  </a:lnTo>
                  <a:lnTo>
                    <a:pt x="3258" y="1840"/>
                  </a:lnTo>
                  <a:lnTo>
                    <a:pt x="3228" y="1893"/>
                  </a:lnTo>
                  <a:lnTo>
                    <a:pt x="3194" y="1942"/>
                  </a:lnTo>
                  <a:lnTo>
                    <a:pt x="3155" y="1988"/>
                  </a:lnTo>
                  <a:lnTo>
                    <a:pt x="3112" y="2030"/>
                  </a:lnTo>
                  <a:lnTo>
                    <a:pt x="3067" y="2069"/>
                  </a:lnTo>
                  <a:lnTo>
                    <a:pt x="3016" y="2104"/>
                  </a:lnTo>
                  <a:lnTo>
                    <a:pt x="2964" y="2133"/>
                  </a:lnTo>
                  <a:lnTo>
                    <a:pt x="2908" y="2158"/>
                  </a:lnTo>
                  <a:lnTo>
                    <a:pt x="2850" y="2178"/>
                  </a:lnTo>
                  <a:lnTo>
                    <a:pt x="2789" y="2192"/>
                  </a:lnTo>
                  <a:lnTo>
                    <a:pt x="2727" y="2201"/>
                  </a:lnTo>
                  <a:lnTo>
                    <a:pt x="2663" y="2204"/>
                  </a:lnTo>
                  <a:lnTo>
                    <a:pt x="2645" y="2202"/>
                  </a:lnTo>
                  <a:lnTo>
                    <a:pt x="2630" y="2194"/>
                  </a:lnTo>
                  <a:lnTo>
                    <a:pt x="2618" y="2182"/>
                  </a:lnTo>
                  <a:lnTo>
                    <a:pt x="2610" y="2167"/>
                  </a:lnTo>
                  <a:lnTo>
                    <a:pt x="2606" y="2149"/>
                  </a:lnTo>
                  <a:lnTo>
                    <a:pt x="2610" y="2132"/>
                  </a:lnTo>
                  <a:lnTo>
                    <a:pt x="2618" y="2117"/>
                  </a:lnTo>
                  <a:lnTo>
                    <a:pt x="2630" y="2105"/>
                  </a:lnTo>
                  <a:lnTo>
                    <a:pt x="2645" y="2097"/>
                  </a:lnTo>
                  <a:lnTo>
                    <a:pt x="2663" y="2094"/>
                  </a:lnTo>
                  <a:lnTo>
                    <a:pt x="2720" y="2091"/>
                  </a:lnTo>
                  <a:lnTo>
                    <a:pt x="2775" y="2083"/>
                  </a:lnTo>
                  <a:lnTo>
                    <a:pt x="2827" y="2069"/>
                  </a:lnTo>
                  <a:lnTo>
                    <a:pt x="2879" y="2051"/>
                  </a:lnTo>
                  <a:lnTo>
                    <a:pt x="2927" y="2027"/>
                  </a:lnTo>
                  <a:lnTo>
                    <a:pt x="2974" y="1999"/>
                  </a:lnTo>
                  <a:lnTo>
                    <a:pt x="3016" y="1967"/>
                  </a:lnTo>
                  <a:lnTo>
                    <a:pt x="3056" y="1932"/>
                  </a:lnTo>
                  <a:lnTo>
                    <a:pt x="3092" y="1892"/>
                  </a:lnTo>
                  <a:lnTo>
                    <a:pt x="3124" y="1850"/>
                  </a:lnTo>
                  <a:lnTo>
                    <a:pt x="3151" y="1805"/>
                  </a:lnTo>
                  <a:lnTo>
                    <a:pt x="3175" y="1756"/>
                  </a:lnTo>
                  <a:lnTo>
                    <a:pt x="3194" y="1706"/>
                  </a:lnTo>
                  <a:lnTo>
                    <a:pt x="3208" y="1653"/>
                  </a:lnTo>
                  <a:lnTo>
                    <a:pt x="3216" y="1598"/>
                  </a:lnTo>
                  <a:lnTo>
                    <a:pt x="3219" y="1542"/>
                  </a:lnTo>
                  <a:lnTo>
                    <a:pt x="3216" y="1486"/>
                  </a:lnTo>
                  <a:lnTo>
                    <a:pt x="3207" y="1430"/>
                  </a:lnTo>
                  <a:lnTo>
                    <a:pt x="3194" y="1376"/>
                  </a:lnTo>
                  <a:lnTo>
                    <a:pt x="3175" y="1325"/>
                  </a:lnTo>
                  <a:lnTo>
                    <a:pt x="3150" y="1276"/>
                  </a:lnTo>
                  <a:lnTo>
                    <a:pt x="3122" y="1229"/>
                  </a:lnTo>
                  <a:lnTo>
                    <a:pt x="3089" y="1185"/>
                  </a:lnTo>
                  <a:lnTo>
                    <a:pt x="3053" y="1145"/>
                  </a:lnTo>
                  <a:lnTo>
                    <a:pt x="3012" y="1108"/>
                  </a:lnTo>
                  <a:lnTo>
                    <a:pt x="2969" y="1076"/>
                  </a:lnTo>
                  <a:lnTo>
                    <a:pt x="2922" y="1047"/>
                  </a:lnTo>
                  <a:lnTo>
                    <a:pt x="2872" y="1024"/>
                  </a:lnTo>
                  <a:lnTo>
                    <a:pt x="2820" y="1005"/>
                  </a:lnTo>
                  <a:lnTo>
                    <a:pt x="2766" y="992"/>
                  </a:lnTo>
                  <a:lnTo>
                    <a:pt x="2761" y="991"/>
                  </a:lnTo>
                  <a:lnTo>
                    <a:pt x="2751" y="990"/>
                  </a:lnTo>
                  <a:lnTo>
                    <a:pt x="2735" y="988"/>
                  </a:lnTo>
                  <a:lnTo>
                    <a:pt x="2715" y="987"/>
                  </a:lnTo>
                  <a:lnTo>
                    <a:pt x="2692" y="985"/>
                  </a:lnTo>
                  <a:lnTo>
                    <a:pt x="2666" y="984"/>
                  </a:lnTo>
                  <a:lnTo>
                    <a:pt x="2637" y="983"/>
                  </a:lnTo>
                  <a:lnTo>
                    <a:pt x="2605" y="984"/>
                  </a:lnTo>
                  <a:lnTo>
                    <a:pt x="2573" y="985"/>
                  </a:lnTo>
                  <a:lnTo>
                    <a:pt x="2540" y="988"/>
                  </a:lnTo>
                  <a:lnTo>
                    <a:pt x="2506" y="992"/>
                  </a:lnTo>
                  <a:lnTo>
                    <a:pt x="2502" y="992"/>
                  </a:lnTo>
                  <a:lnTo>
                    <a:pt x="2498" y="993"/>
                  </a:lnTo>
                  <a:lnTo>
                    <a:pt x="2481" y="990"/>
                  </a:lnTo>
                  <a:lnTo>
                    <a:pt x="2467" y="984"/>
                  </a:lnTo>
                  <a:lnTo>
                    <a:pt x="2456" y="974"/>
                  </a:lnTo>
                  <a:lnTo>
                    <a:pt x="2447" y="961"/>
                  </a:lnTo>
                  <a:lnTo>
                    <a:pt x="2443" y="946"/>
                  </a:lnTo>
                  <a:lnTo>
                    <a:pt x="2442" y="931"/>
                  </a:lnTo>
                  <a:lnTo>
                    <a:pt x="2446" y="917"/>
                  </a:lnTo>
                  <a:lnTo>
                    <a:pt x="2453" y="905"/>
                  </a:lnTo>
                  <a:lnTo>
                    <a:pt x="2462" y="895"/>
                  </a:lnTo>
                  <a:lnTo>
                    <a:pt x="2475" y="887"/>
                  </a:lnTo>
                  <a:lnTo>
                    <a:pt x="2489" y="883"/>
                  </a:lnTo>
                  <a:lnTo>
                    <a:pt x="2540" y="877"/>
                  </a:lnTo>
                  <a:lnTo>
                    <a:pt x="2589" y="874"/>
                  </a:lnTo>
                  <a:lnTo>
                    <a:pt x="2636" y="873"/>
                  </a:lnTo>
                  <a:lnTo>
                    <a:pt x="2678" y="874"/>
                  </a:lnTo>
                  <a:lnTo>
                    <a:pt x="2715" y="876"/>
                  </a:lnTo>
                  <a:lnTo>
                    <a:pt x="2706" y="805"/>
                  </a:lnTo>
                  <a:lnTo>
                    <a:pt x="2692" y="737"/>
                  </a:lnTo>
                  <a:lnTo>
                    <a:pt x="2672" y="671"/>
                  </a:lnTo>
                  <a:lnTo>
                    <a:pt x="2646" y="607"/>
                  </a:lnTo>
                  <a:lnTo>
                    <a:pt x="2616" y="546"/>
                  </a:lnTo>
                  <a:lnTo>
                    <a:pt x="2581" y="488"/>
                  </a:lnTo>
                  <a:lnTo>
                    <a:pt x="2542" y="433"/>
                  </a:lnTo>
                  <a:lnTo>
                    <a:pt x="2499" y="381"/>
                  </a:lnTo>
                  <a:lnTo>
                    <a:pt x="2451" y="333"/>
                  </a:lnTo>
                  <a:lnTo>
                    <a:pt x="2400" y="290"/>
                  </a:lnTo>
                  <a:lnTo>
                    <a:pt x="2345" y="249"/>
                  </a:lnTo>
                  <a:lnTo>
                    <a:pt x="2288" y="214"/>
                  </a:lnTo>
                  <a:lnTo>
                    <a:pt x="2228" y="183"/>
                  </a:lnTo>
                  <a:lnTo>
                    <a:pt x="2165" y="158"/>
                  </a:lnTo>
                  <a:lnTo>
                    <a:pt x="2099" y="137"/>
                  </a:lnTo>
                  <a:lnTo>
                    <a:pt x="2032" y="123"/>
                  </a:lnTo>
                  <a:lnTo>
                    <a:pt x="1963" y="114"/>
                  </a:lnTo>
                  <a:lnTo>
                    <a:pt x="1892" y="111"/>
                  </a:lnTo>
                  <a:lnTo>
                    <a:pt x="1826" y="113"/>
                  </a:lnTo>
                  <a:lnTo>
                    <a:pt x="1762" y="121"/>
                  </a:lnTo>
                  <a:lnTo>
                    <a:pt x="1697" y="134"/>
                  </a:lnTo>
                  <a:lnTo>
                    <a:pt x="1635" y="152"/>
                  </a:lnTo>
                  <a:lnTo>
                    <a:pt x="1573" y="175"/>
                  </a:lnTo>
                  <a:lnTo>
                    <a:pt x="1513" y="202"/>
                  </a:lnTo>
                  <a:lnTo>
                    <a:pt x="1455" y="233"/>
                  </a:lnTo>
                  <a:lnTo>
                    <a:pt x="1400" y="268"/>
                  </a:lnTo>
                  <a:lnTo>
                    <a:pt x="1347" y="309"/>
                  </a:lnTo>
                  <a:lnTo>
                    <a:pt x="1298" y="352"/>
                  </a:lnTo>
                  <a:lnTo>
                    <a:pt x="1252" y="399"/>
                  </a:lnTo>
                  <a:lnTo>
                    <a:pt x="1210" y="449"/>
                  </a:lnTo>
                  <a:lnTo>
                    <a:pt x="1248" y="485"/>
                  </a:lnTo>
                  <a:lnTo>
                    <a:pt x="1284" y="525"/>
                  </a:lnTo>
                  <a:lnTo>
                    <a:pt x="1314" y="568"/>
                  </a:lnTo>
                  <a:lnTo>
                    <a:pt x="1339" y="615"/>
                  </a:lnTo>
                  <a:lnTo>
                    <a:pt x="1360" y="664"/>
                  </a:lnTo>
                  <a:lnTo>
                    <a:pt x="1375" y="716"/>
                  </a:lnTo>
                  <a:lnTo>
                    <a:pt x="1384" y="770"/>
                  </a:lnTo>
                  <a:lnTo>
                    <a:pt x="1388" y="826"/>
                  </a:lnTo>
                  <a:lnTo>
                    <a:pt x="1384" y="844"/>
                  </a:lnTo>
                  <a:lnTo>
                    <a:pt x="1376" y="859"/>
                  </a:lnTo>
                  <a:lnTo>
                    <a:pt x="1364" y="872"/>
                  </a:lnTo>
                  <a:lnTo>
                    <a:pt x="1349" y="880"/>
                  </a:lnTo>
                  <a:lnTo>
                    <a:pt x="1332" y="882"/>
                  </a:lnTo>
                  <a:lnTo>
                    <a:pt x="1315" y="880"/>
                  </a:lnTo>
                  <a:lnTo>
                    <a:pt x="1299" y="872"/>
                  </a:lnTo>
                  <a:lnTo>
                    <a:pt x="1288" y="859"/>
                  </a:lnTo>
                  <a:lnTo>
                    <a:pt x="1280" y="844"/>
                  </a:lnTo>
                  <a:lnTo>
                    <a:pt x="1277" y="826"/>
                  </a:lnTo>
                  <a:lnTo>
                    <a:pt x="1273" y="782"/>
                  </a:lnTo>
                  <a:lnTo>
                    <a:pt x="1266" y="739"/>
                  </a:lnTo>
                  <a:lnTo>
                    <a:pt x="1254" y="698"/>
                  </a:lnTo>
                  <a:lnTo>
                    <a:pt x="1237" y="658"/>
                  </a:lnTo>
                  <a:lnTo>
                    <a:pt x="1217" y="622"/>
                  </a:lnTo>
                  <a:lnTo>
                    <a:pt x="1192" y="587"/>
                  </a:lnTo>
                  <a:lnTo>
                    <a:pt x="1163" y="556"/>
                  </a:lnTo>
                  <a:lnTo>
                    <a:pt x="1132" y="528"/>
                  </a:lnTo>
                  <a:lnTo>
                    <a:pt x="1098" y="503"/>
                  </a:lnTo>
                  <a:lnTo>
                    <a:pt x="1060" y="482"/>
                  </a:lnTo>
                  <a:lnTo>
                    <a:pt x="1047" y="476"/>
                  </a:lnTo>
                  <a:lnTo>
                    <a:pt x="1025" y="466"/>
                  </a:lnTo>
                  <a:lnTo>
                    <a:pt x="1002" y="458"/>
                  </a:lnTo>
                  <a:lnTo>
                    <a:pt x="999" y="458"/>
                  </a:lnTo>
                  <a:lnTo>
                    <a:pt x="996" y="457"/>
                  </a:lnTo>
                  <a:lnTo>
                    <a:pt x="974" y="451"/>
                  </a:lnTo>
                  <a:lnTo>
                    <a:pt x="952" y="447"/>
                  </a:lnTo>
                  <a:lnTo>
                    <a:pt x="946" y="446"/>
                  </a:lnTo>
                  <a:lnTo>
                    <a:pt x="939" y="445"/>
                  </a:lnTo>
                  <a:lnTo>
                    <a:pt x="913" y="442"/>
                  </a:lnTo>
                  <a:lnTo>
                    <a:pt x="888" y="441"/>
                  </a:lnTo>
                  <a:lnTo>
                    <a:pt x="840" y="444"/>
                  </a:lnTo>
                  <a:lnTo>
                    <a:pt x="792" y="453"/>
                  </a:lnTo>
                  <a:lnTo>
                    <a:pt x="748" y="467"/>
                  </a:lnTo>
                  <a:lnTo>
                    <a:pt x="705" y="486"/>
                  </a:lnTo>
                  <a:lnTo>
                    <a:pt x="666" y="510"/>
                  </a:lnTo>
                  <a:lnTo>
                    <a:pt x="630" y="539"/>
                  </a:lnTo>
                  <a:lnTo>
                    <a:pt x="597" y="571"/>
                  </a:lnTo>
                  <a:lnTo>
                    <a:pt x="569" y="607"/>
                  </a:lnTo>
                  <a:lnTo>
                    <a:pt x="545" y="646"/>
                  </a:lnTo>
                  <a:lnTo>
                    <a:pt x="526" y="687"/>
                  </a:lnTo>
                  <a:lnTo>
                    <a:pt x="512" y="732"/>
                  </a:lnTo>
                  <a:lnTo>
                    <a:pt x="503" y="778"/>
                  </a:lnTo>
                  <a:lnTo>
                    <a:pt x="500" y="826"/>
                  </a:lnTo>
                  <a:lnTo>
                    <a:pt x="500" y="833"/>
                  </a:lnTo>
                  <a:lnTo>
                    <a:pt x="501" y="840"/>
                  </a:lnTo>
                  <a:lnTo>
                    <a:pt x="502" y="851"/>
                  </a:lnTo>
                  <a:lnTo>
                    <a:pt x="501" y="862"/>
                  </a:lnTo>
                  <a:lnTo>
                    <a:pt x="500" y="882"/>
                  </a:lnTo>
                  <a:lnTo>
                    <a:pt x="500" y="917"/>
                  </a:lnTo>
                  <a:lnTo>
                    <a:pt x="468" y="932"/>
                  </a:lnTo>
                  <a:lnTo>
                    <a:pt x="422" y="957"/>
                  </a:lnTo>
                  <a:lnTo>
                    <a:pt x="377" y="987"/>
                  </a:lnTo>
                  <a:lnTo>
                    <a:pt x="335" y="1020"/>
                  </a:lnTo>
                  <a:lnTo>
                    <a:pt x="296" y="1058"/>
                  </a:lnTo>
                  <a:lnTo>
                    <a:pt x="260" y="1098"/>
                  </a:lnTo>
                  <a:lnTo>
                    <a:pt x="227" y="1142"/>
                  </a:lnTo>
                  <a:lnTo>
                    <a:pt x="198" y="1188"/>
                  </a:lnTo>
                  <a:lnTo>
                    <a:pt x="173" y="1237"/>
                  </a:lnTo>
                  <a:lnTo>
                    <a:pt x="151" y="1287"/>
                  </a:lnTo>
                  <a:lnTo>
                    <a:pt x="134" y="1338"/>
                  </a:lnTo>
                  <a:lnTo>
                    <a:pt x="121" y="1390"/>
                  </a:lnTo>
                  <a:lnTo>
                    <a:pt x="114" y="1443"/>
                  </a:lnTo>
                  <a:lnTo>
                    <a:pt x="111" y="1497"/>
                  </a:lnTo>
                  <a:lnTo>
                    <a:pt x="114" y="1558"/>
                  </a:lnTo>
                  <a:lnTo>
                    <a:pt x="123" y="1617"/>
                  </a:lnTo>
                  <a:lnTo>
                    <a:pt x="138" y="1674"/>
                  </a:lnTo>
                  <a:lnTo>
                    <a:pt x="158" y="1729"/>
                  </a:lnTo>
                  <a:lnTo>
                    <a:pt x="184" y="1781"/>
                  </a:lnTo>
                  <a:lnTo>
                    <a:pt x="214" y="1830"/>
                  </a:lnTo>
                  <a:lnTo>
                    <a:pt x="248" y="1876"/>
                  </a:lnTo>
                  <a:lnTo>
                    <a:pt x="288" y="1918"/>
                  </a:lnTo>
                  <a:lnTo>
                    <a:pt x="330" y="1957"/>
                  </a:lnTo>
                  <a:lnTo>
                    <a:pt x="376" y="1991"/>
                  </a:lnTo>
                  <a:lnTo>
                    <a:pt x="426" y="2021"/>
                  </a:lnTo>
                  <a:lnTo>
                    <a:pt x="479" y="2047"/>
                  </a:lnTo>
                  <a:lnTo>
                    <a:pt x="534" y="2067"/>
                  </a:lnTo>
                  <a:lnTo>
                    <a:pt x="591" y="2082"/>
                  </a:lnTo>
                  <a:lnTo>
                    <a:pt x="652" y="2091"/>
                  </a:lnTo>
                  <a:lnTo>
                    <a:pt x="713" y="2094"/>
                  </a:lnTo>
                  <a:lnTo>
                    <a:pt x="731" y="2097"/>
                  </a:lnTo>
                  <a:lnTo>
                    <a:pt x="746" y="2105"/>
                  </a:lnTo>
                  <a:lnTo>
                    <a:pt x="758" y="2117"/>
                  </a:lnTo>
                  <a:lnTo>
                    <a:pt x="766" y="2132"/>
                  </a:lnTo>
                  <a:lnTo>
                    <a:pt x="768" y="2149"/>
                  </a:lnTo>
                  <a:lnTo>
                    <a:pt x="766" y="2167"/>
                  </a:lnTo>
                  <a:lnTo>
                    <a:pt x="758" y="2182"/>
                  </a:lnTo>
                  <a:lnTo>
                    <a:pt x="746" y="2194"/>
                  </a:lnTo>
                  <a:lnTo>
                    <a:pt x="731" y="2202"/>
                  </a:lnTo>
                  <a:lnTo>
                    <a:pt x="713" y="2204"/>
                  </a:lnTo>
                  <a:lnTo>
                    <a:pt x="648" y="2201"/>
                  </a:lnTo>
                  <a:lnTo>
                    <a:pt x="585" y="2193"/>
                  </a:lnTo>
                  <a:lnTo>
                    <a:pt x="524" y="2179"/>
                  </a:lnTo>
                  <a:lnTo>
                    <a:pt x="464" y="2160"/>
                  </a:lnTo>
                  <a:lnTo>
                    <a:pt x="408" y="2136"/>
                  </a:lnTo>
                  <a:lnTo>
                    <a:pt x="353" y="2108"/>
                  </a:lnTo>
                  <a:lnTo>
                    <a:pt x="302" y="2075"/>
                  </a:lnTo>
                  <a:lnTo>
                    <a:pt x="254" y="2037"/>
                  </a:lnTo>
                  <a:lnTo>
                    <a:pt x="209" y="1996"/>
                  </a:lnTo>
                  <a:lnTo>
                    <a:pt x="168" y="1952"/>
                  </a:lnTo>
                  <a:lnTo>
                    <a:pt x="130" y="1904"/>
                  </a:lnTo>
                  <a:lnTo>
                    <a:pt x="98" y="1853"/>
                  </a:lnTo>
                  <a:lnTo>
                    <a:pt x="69" y="1799"/>
                  </a:lnTo>
                  <a:lnTo>
                    <a:pt x="44" y="1743"/>
                  </a:lnTo>
                  <a:lnTo>
                    <a:pt x="25" y="1684"/>
                  </a:lnTo>
                  <a:lnTo>
                    <a:pt x="11" y="1624"/>
                  </a:lnTo>
                  <a:lnTo>
                    <a:pt x="3" y="1561"/>
                  </a:lnTo>
                  <a:lnTo>
                    <a:pt x="0" y="1497"/>
                  </a:lnTo>
                  <a:lnTo>
                    <a:pt x="3" y="1436"/>
                  </a:lnTo>
                  <a:lnTo>
                    <a:pt x="11" y="1376"/>
                  </a:lnTo>
                  <a:lnTo>
                    <a:pt x="24" y="1316"/>
                  </a:lnTo>
                  <a:lnTo>
                    <a:pt x="42" y="1258"/>
                  </a:lnTo>
                  <a:lnTo>
                    <a:pt x="66" y="1202"/>
                  </a:lnTo>
                  <a:lnTo>
                    <a:pt x="93" y="1147"/>
                  </a:lnTo>
                  <a:lnTo>
                    <a:pt x="124" y="1095"/>
                  </a:lnTo>
                  <a:lnTo>
                    <a:pt x="160" y="1045"/>
                  </a:lnTo>
                  <a:lnTo>
                    <a:pt x="200" y="998"/>
                  </a:lnTo>
                  <a:lnTo>
                    <a:pt x="242" y="955"/>
                  </a:lnTo>
                  <a:lnTo>
                    <a:pt x="289" y="915"/>
                  </a:lnTo>
                  <a:lnTo>
                    <a:pt x="337" y="879"/>
                  </a:lnTo>
                  <a:lnTo>
                    <a:pt x="390" y="847"/>
                  </a:lnTo>
                  <a:lnTo>
                    <a:pt x="389" y="826"/>
                  </a:lnTo>
                  <a:lnTo>
                    <a:pt x="392" y="773"/>
                  </a:lnTo>
                  <a:lnTo>
                    <a:pt x="401" y="720"/>
                  </a:lnTo>
                  <a:lnTo>
                    <a:pt x="414" y="670"/>
                  </a:lnTo>
                  <a:lnTo>
                    <a:pt x="433" y="622"/>
                  </a:lnTo>
                  <a:lnTo>
                    <a:pt x="457" y="577"/>
                  </a:lnTo>
                  <a:lnTo>
                    <a:pt x="485" y="534"/>
                  </a:lnTo>
                  <a:lnTo>
                    <a:pt x="518" y="495"/>
                  </a:lnTo>
                  <a:lnTo>
                    <a:pt x="554" y="459"/>
                  </a:lnTo>
                  <a:lnTo>
                    <a:pt x="593" y="427"/>
                  </a:lnTo>
                  <a:lnTo>
                    <a:pt x="636" y="399"/>
                  </a:lnTo>
                  <a:lnTo>
                    <a:pt x="682" y="376"/>
                  </a:lnTo>
                  <a:lnTo>
                    <a:pt x="731" y="357"/>
                  </a:lnTo>
                  <a:lnTo>
                    <a:pt x="781" y="343"/>
                  </a:lnTo>
                  <a:lnTo>
                    <a:pt x="834" y="334"/>
                  </a:lnTo>
                  <a:lnTo>
                    <a:pt x="888" y="331"/>
                  </a:lnTo>
                  <a:lnTo>
                    <a:pt x="916" y="332"/>
                  </a:lnTo>
                  <a:lnTo>
                    <a:pt x="944" y="335"/>
                  </a:lnTo>
                  <a:lnTo>
                    <a:pt x="961" y="337"/>
                  </a:lnTo>
                  <a:lnTo>
                    <a:pt x="999" y="344"/>
                  </a:lnTo>
                  <a:lnTo>
                    <a:pt x="1018" y="349"/>
                  </a:lnTo>
                  <a:lnTo>
                    <a:pt x="1052" y="359"/>
                  </a:lnTo>
                  <a:lnTo>
                    <a:pt x="1072" y="366"/>
                  </a:lnTo>
                  <a:lnTo>
                    <a:pt x="1105" y="381"/>
                  </a:lnTo>
                  <a:lnTo>
                    <a:pt x="1111" y="384"/>
                  </a:lnTo>
                  <a:lnTo>
                    <a:pt x="1117" y="387"/>
                  </a:lnTo>
                  <a:lnTo>
                    <a:pt x="1161" y="333"/>
                  </a:lnTo>
                  <a:lnTo>
                    <a:pt x="1209" y="283"/>
                  </a:lnTo>
                  <a:lnTo>
                    <a:pt x="1259" y="236"/>
                  </a:lnTo>
                  <a:lnTo>
                    <a:pt x="1313" y="193"/>
                  </a:lnTo>
                  <a:lnTo>
                    <a:pt x="1369" y="154"/>
                  </a:lnTo>
                  <a:lnTo>
                    <a:pt x="1429" y="119"/>
                  </a:lnTo>
                  <a:lnTo>
                    <a:pt x="1490" y="89"/>
                  </a:lnTo>
                  <a:lnTo>
                    <a:pt x="1554" y="62"/>
                  </a:lnTo>
                  <a:lnTo>
                    <a:pt x="1620" y="40"/>
                  </a:lnTo>
                  <a:lnTo>
                    <a:pt x="1686" y="23"/>
                  </a:lnTo>
                  <a:lnTo>
                    <a:pt x="1754" y="11"/>
                  </a:lnTo>
                  <a:lnTo>
                    <a:pt x="1822" y="3"/>
                  </a:lnTo>
                  <a:lnTo>
                    <a:pt x="18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FB2230-0D32-6B12-1F40-DE7C41BEA4AB}"/>
              </a:ext>
            </a:extLst>
          </p:cNvPr>
          <p:cNvGrpSpPr>
            <a:grpSpLocks/>
          </p:cNvGrpSpPr>
          <p:nvPr userDrawn="1"/>
        </p:nvGrpSpPr>
        <p:grpSpPr>
          <a:xfrm>
            <a:off x="9269976" y="1829601"/>
            <a:ext cx="374194" cy="374194"/>
            <a:chOff x="9051925" y="1897063"/>
            <a:chExt cx="593725" cy="593725"/>
          </a:xfrm>
          <a:solidFill>
            <a:srgbClr val="063853"/>
          </a:solidFill>
        </p:grpSpPr>
        <p:sp>
          <p:nvSpPr>
            <p:cNvPr id="20" name="Freeform 533">
              <a:extLst>
                <a:ext uri="{FF2B5EF4-FFF2-40B4-BE49-F238E27FC236}">
                  <a16:creationId xmlns:a16="http://schemas.microsoft.com/office/drawing/2014/main" id="{9F1EC148-E07E-C65D-45D1-E03FF4A4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5" y="1897063"/>
              <a:ext cx="593725" cy="593725"/>
            </a:xfrm>
            <a:custGeom>
              <a:avLst/>
              <a:gdLst>
                <a:gd name="T0" fmla="*/ 157 w 3366"/>
                <a:gd name="T1" fmla="*/ 803 h 3366"/>
                <a:gd name="T2" fmla="*/ 157 w 3366"/>
                <a:gd name="T3" fmla="*/ 3209 h 3366"/>
                <a:gd name="T4" fmla="*/ 3208 w 3366"/>
                <a:gd name="T5" fmla="*/ 3209 h 3366"/>
                <a:gd name="T6" fmla="*/ 3208 w 3366"/>
                <a:gd name="T7" fmla="*/ 803 h 3366"/>
                <a:gd name="T8" fmla="*/ 157 w 3366"/>
                <a:gd name="T9" fmla="*/ 803 h 3366"/>
                <a:gd name="T10" fmla="*/ 157 w 3366"/>
                <a:gd name="T11" fmla="*/ 157 h 3366"/>
                <a:gd name="T12" fmla="*/ 157 w 3366"/>
                <a:gd name="T13" fmla="*/ 651 h 3366"/>
                <a:gd name="T14" fmla="*/ 3208 w 3366"/>
                <a:gd name="T15" fmla="*/ 651 h 3366"/>
                <a:gd name="T16" fmla="*/ 3208 w 3366"/>
                <a:gd name="T17" fmla="*/ 157 h 3366"/>
                <a:gd name="T18" fmla="*/ 157 w 3366"/>
                <a:gd name="T19" fmla="*/ 157 h 3366"/>
                <a:gd name="T20" fmla="*/ 0 w 3366"/>
                <a:gd name="T21" fmla="*/ 0 h 3366"/>
                <a:gd name="T22" fmla="*/ 3366 w 3366"/>
                <a:gd name="T23" fmla="*/ 0 h 3366"/>
                <a:gd name="T24" fmla="*/ 3366 w 3366"/>
                <a:gd name="T25" fmla="*/ 3366 h 3366"/>
                <a:gd name="T26" fmla="*/ 0 w 3366"/>
                <a:gd name="T27" fmla="*/ 3366 h 3366"/>
                <a:gd name="T28" fmla="*/ 0 w 3366"/>
                <a:gd name="T29" fmla="*/ 0 h 3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66" h="3366">
                  <a:moveTo>
                    <a:pt x="157" y="803"/>
                  </a:moveTo>
                  <a:lnTo>
                    <a:pt x="157" y="3209"/>
                  </a:lnTo>
                  <a:lnTo>
                    <a:pt x="3208" y="3209"/>
                  </a:lnTo>
                  <a:lnTo>
                    <a:pt x="3208" y="803"/>
                  </a:lnTo>
                  <a:lnTo>
                    <a:pt x="157" y="803"/>
                  </a:lnTo>
                  <a:close/>
                  <a:moveTo>
                    <a:pt x="157" y="157"/>
                  </a:moveTo>
                  <a:lnTo>
                    <a:pt x="157" y="651"/>
                  </a:lnTo>
                  <a:lnTo>
                    <a:pt x="3208" y="651"/>
                  </a:lnTo>
                  <a:lnTo>
                    <a:pt x="3208" y="157"/>
                  </a:lnTo>
                  <a:lnTo>
                    <a:pt x="157" y="157"/>
                  </a:lnTo>
                  <a:close/>
                  <a:moveTo>
                    <a:pt x="0" y="0"/>
                  </a:moveTo>
                  <a:lnTo>
                    <a:pt x="3366" y="0"/>
                  </a:lnTo>
                  <a:lnTo>
                    <a:pt x="3366" y="3366"/>
                  </a:lnTo>
                  <a:lnTo>
                    <a:pt x="0" y="33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534">
              <a:extLst>
                <a:ext uri="{FF2B5EF4-FFF2-40B4-BE49-F238E27FC236}">
                  <a16:creationId xmlns:a16="http://schemas.microsoft.com/office/drawing/2014/main" id="{B54F3B2E-CDB1-B6D8-8683-ECF3A88BB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6113" y="1954213"/>
              <a:ext cx="26988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35">
              <a:extLst>
                <a:ext uri="{FF2B5EF4-FFF2-40B4-BE49-F238E27FC236}">
                  <a16:creationId xmlns:a16="http://schemas.microsoft.com/office/drawing/2014/main" id="{E3F449B2-5997-BAF4-6CEE-964293C0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6263" y="1954213"/>
              <a:ext cx="28575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536">
              <a:extLst>
                <a:ext uri="{FF2B5EF4-FFF2-40B4-BE49-F238E27FC236}">
                  <a16:creationId xmlns:a16="http://schemas.microsoft.com/office/drawing/2014/main" id="{5A65BA64-AD51-3D99-13C9-DEC44F615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413" y="1954213"/>
              <a:ext cx="28575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37">
              <a:extLst>
                <a:ext uri="{FF2B5EF4-FFF2-40B4-BE49-F238E27FC236}">
                  <a16:creationId xmlns:a16="http://schemas.microsoft.com/office/drawing/2014/main" id="{A1119EA3-F847-A4E8-C53F-A45C1AF62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2900" y="2136776"/>
              <a:ext cx="234950" cy="222250"/>
            </a:xfrm>
            <a:custGeom>
              <a:avLst/>
              <a:gdLst>
                <a:gd name="T0" fmla="*/ 659 w 1332"/>
                <a:gd name="T1" fmla="*/ 351 h 1260"/>
                <a:gd name="T2" fmla="*/ 559 w 1332"/>
                <a:gd name="T3" fmla="*/ 552 h 1260"/>
                <a:gd name="T4" fmla="*/ 337 w 1332"/>
                <a:gd name="T5" fmla="*/ 587 h 1260"/>
                <a:gd name="T6" fmla="*/ 502 w 1332"/>
                <a:gd name="T7" fmla="*/ 744 h 1260"/>
                <a:gd name="T8" fmla="*/ 466 w 1332"/>
                <a:gd name="T9" fmla="*/ 967 h 1260"/>
                <a:gd name="T10" fmla="*/ 659 w 1332"/>
                <a:gd name="T11" fmla="*/ 866 h 1260"/>
                <a:gd name="T12" fmla="*/ 859 w 1332"/>
                <a:gd name="T13" fmla="*/ 973 h 1260"/>
                <a:gd name="T14" fmla="*/ 823 w 1332"/>
                <a:gd name="T15" fmla="*/ 751 h 1260"/>
                <a:gd name="T16" fmla="*/ 988 w 1332"/>
                <a:gd name="T17" fmla="*/ 594 h 1260"/>
                <a:gd name="T18" fmla="*/ 766 w 1332"/>
                <a:gd name="T19" fmla="*/ 559 h 1260"/>
                <a:gd name="T20" fmla="*/ 659 w 1332"/>
                <a:gd name="T21" fmla="*/ 351 h 1260"/>
                <a:gd name="T22" fmla="*/ 666 w 1332"/>
                <a:gd name="T23" fmla="*/ 0 h 1260"/>
                <a:gd name="T24" fmla="*/ 874 w 1332"/>
                <a:gd name="T25" fmla="*/ 416 h 1260"/>
                <a:gd name="T26" fmla="*/ 1332 w 1332"/>
                <a:gd name="T27" fmla="*/ 480 h 1260"/>
                <a:gd name="T28" fmla="*/ 1003 w 1332"/>
                <a:gd name="T29" fmla="*/ 802 h 1260"/>
                <a:gd name="T30" fmla="*/ 1067 w 1332"/>
                <a:gd name="T31" fmla="*/ 1260 h 1260"/>
                <a:gd name="T32" fmla="*/ 659 w 1332"/>
                <a:gd name="T33" fmla="*/ 1045 h 1260"/>
                <a:gd name="T34" fmla="*/ 251 w 1332"/>
                <a:gd name="T35" fmla="*/ 1260 h 1260"/>
                <a:gd name="T36" fmla="*/ 330 w 1332"/>
                <a:gd name="T37" fmla="*/ 802 h 1260"/>
                <a:gd name="T38" fmla="*/ 0 w 1332"/>
                <a:gd name="T39" fmla="*/ 480 h 1260"/>
                <a:gd name="T40" fmla="*/ 458 w 1332"/>
                <a:gd name="T41" fmla="*/ 416 h 1260"/>
                <a:gd name="T42" fmla="*/ 666 w 1332"/>
                <a:gd name="T43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32" h="1260">
                  <a:moveTo>
                    <a:pt x="659" y="351"/>
                  </a:moveTo>
                  <a:lnTo>
                    <a:pt x="559" y="552"/>
                  </a:lnTo>
                  <a:lnTo>
                    <a:pt x="337" y="587"/>
                  </a:lnTo>
                  <a:lnTo>
                    <a:pt x="502" y="744"/>
                  </a:lnTo>
                  <a:lnTo>
                    <a:pt x="466" y="967"/>
                  </a:lnTo>
                  <a:lnTo>
                    <a:pt x="659" y="866"/>
                  </a:lnTo>
                  <a:lnTo>
                    <a:pt x="859" y="973"/>
                  </a:lnTo>
                  <a:lnTo>
                    <a:pt x="823" y="751"/>
                  </a:lnTo>
                  <a:lnTo>
                    <a:pt x="988" y="594"/>
                  </a:lnTo>
                  <a:lnTo>
                    <a:pt x="766" y="559"/>
                  </a:lnTo>
                  <a:lnTo>
                    <a:pt x="659" y="351"/>
                  </a:lnTo>
                  <a:close/>
                  <a:moveTo>
                    <a:pt x="666" y="0"/>
                  </a:moveTo>
                  <a:lnTo>
                    <a:pt x="874" y="416"/>
                  </a:lnTo>
                  <a:lnTo>
                    <a:pt x="1332" y="480"/>
                  </a:lnTo>
                  <a:lnTo>
                    <a:pt x="1003" y="802"/>
                  </a:lnTo>
                  <a:lnTo>
                    <a:pt x="1067" y="1260"/>
                  </a:lnTo>
                  <a:lnTo>
                    <a:pt x="659" y="1045"/>
                  </a:lnTo>
                  <a:lnTo>
                    <a:pt x="251" y="1260"/>
                  </a:lnTo>
                  <a:lnTo>
                    <a:pt x="330" y="802"/>
                  </a:lnTo>
                  <a:lnTo>
                    <a:pt x="0" y="480"/>
                  </a:lnTo>
                  <a:lnTo>
                    <a:pt x="458" y="416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F623ED9-0A23-5525-EA63-AB8A18C91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07500" y="2622451"/>
            <a:ext cx="2617301" cy="3703636"/>
          </a:xfrm>
        </p:spPr>
        <p:txBody>
          <a:bodyPr>
            <a:normAutofit/>
          </a:bodyPr>
          <a:lstStyle>
            <a:lvl1pPr>
              <a:defRPr sz="1100">
                <a:solidFill>
                  <a:srgbClr val="06385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Application Features here. This should contain three points. The number of points should not be more than three points.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70076A05-E1BB-F1A3-E871-E2AFE0A513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EF8CC2D1-58B2-604F-2F5C-3F0A4B48787C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BAC3027-CB24-FF07-D4BB-13CB2194DA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977" y="300767"/>
            <a:ext cx="837711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2F26CD0-DC1C-EF7E-2500-341DCC058A8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8623882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10DAB1-71DE-8E3A-C973-C5A9E62A6CD7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261E-113A-EED0-BE3B-DF34E722D294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1" name="Picture 10" descr="A close-up of hands shaking&#10;&#10;Description automatically generated">
            <a:extLst>
              <a:ext uri="{FF2B5EF4-FFF2-40B4-BE49-F238E27FC236}">
                <a16:creationId xmlns:a16="http://schemas.microsoft.com/office/drawing/2014/main" id="{A43FA6C8-08F1-1433-B85F-E8760A49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" y="-1"/>
            <a:ext cx="12194473" cy="689352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9979AE77-26D4-DE5A-66BC-9D522C3E4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42457"/>
            <a:ext cx="9144000" cy="244384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Thanks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Attention</a:t>
            </a: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B88A3850-2232-0AC8-4915-2F95482085BE}"/>
              </a:ext>
            </a:extLst>
          </p:cNvPr>
          <p:cNvSpPr/>
          <p:nvPr userDrawn="1"/>
        </p:nvSpPr>
        <p:spPr>
          <a:xfrm>
            <a:off x="8784740" y="529112"/>
            <a:ext cx="2795430" cy="461413"/>
          </a:xfrm>
          <a:custGeom>
            <a:avLst/>
            <a:gdLst/>
            <a:ahLst/>
            <a:cxnLst/>
            <a:rect l="l" t="t" r="r" b="b"/>
            <a:pathLst>
              <a:path w="8734946" h="1441788">
                <a:moveTo>
                  <a:pt x="0" y="0"/>
                </a:moveTo>
                <a:lnTo>
                  <a:pt x="8734946" y="0"/>
                </a:lnTo>
                <a:lnTo>
                  <a:pt x="8734946" y="1441788"/>
                </a:lnTo>
                <a:lnTo>
                  <a:pt x="0" y="1441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" r="-18"/>
            </a:stretch>
          </a:blipFill>
        </p:spPr>
        <p:txBody>
          <a:bodyPr/>
          <a:lstStyle/>
          <a:p>
            <a:endParaRPr lang="en-IN" sz="1200"/>
          </a:p>
          <a:p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234907341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age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small dots&#10;&#10;Description automatically generated">
            <a:extLst>
              <a:ext uri="{FF2B5EF4-FFF2-40B4-BE49-F238E27FC236}">
                <a16:creationId xmlns:a16="http://schemas.microsoft.com/office/drawing/2014/main" id="{CBDB564F-ED5B-0960-301B-8D0AA30CA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654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age_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5571943-B0D4-7243-1FDB-70BDE33ADA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5" y="879312"/>
            <a:ext cx="9962035" cy="28733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E46CF7-D1E8-4939-EAB7-376A7DD3B7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08847"/>
            <a:ext cx="9144000" cy="19774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AB7075D-D2B4-47FE-51ED-821ABD60E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228" y="4707256"/>
            <a:ext cx="9143729" cy="397338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Name of Presenter </a:t>
            </a:r>
            <a:endParaRPr lang="en-US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9DFE51C8-018A-DF61-D2F9-89B741FB8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163526"/>
            <a:ext cx="9144000" cy="331787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Montserrat "/>
              </a:defRPr>
            </a:lvl1pPr>
          </a:lstStyle>
          <a:p>
            <a:pPr lvl="0"/>
            <a:r>
              <a:rPr lang="de-DE"/>
              <a:t>Job title of Presenter</a:t>
            </a:r>
            <a:endParaRPr lang="en-US"/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AF057DD0-02F3-817D-2549-4482656DA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3607" y="5571399"/>
            <a:ext cx="9144468" cy="3413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14 March 2024</a:t>
            </a:r>
          </a:p>
        </p:txBody>
      </p:sp>
    </p:spTree>
    <p:extLst>
      <p:ext uri="{BB962C8B-B14F-4D97-AF65-F5344CB8AC3E}">
        <p14:creationId xmlns:p14="http://schemas.microsoft.com/office/powerpoint/2010/main" val="274424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ag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46CF7-D1E8-4939-EAB7-376A7DD3B7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08847"/>
            <a:ext cx="9144000" cy="19774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AB7075D-D2B4-47FE-51ED-821ABD60E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228" y="4707256"/>
            <a:ext cx="9143729" cy="397338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Name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Presenter</a:t>
            </a:r>
            <a:r>
              <a:rPr lang="de-DE"/>
              <a:t> </a:t>
            </a:r>
            <a:endParaRPr lang="en-US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9DFE51C8-018A-DF61-D2F9-89B741FB8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163526"/>
            <a:ext cx="9144000" cy="331787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ontserrat "/>
              </a:defRPr>
            </a:lvl1pPr>
          </a:lstStyle>
          <a:p>
            <a:pPr lvl="0"/>
            <a:r>
              <a:rPr lang="de-DE"/>
              <a:t>Job title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Presenter</a:t>
            </a:r>
            <a:endParaRPr lang="en-US"/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AF057DD0-02F3-817D-2549-4482656DA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3607" y="5571399"/>
            <a:ext cx="9144468" cy="34131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14 March 2024</a:t>
            </a:r>
          </a:p>
        </p:txBody>
      </p:sp>
      <p:pic>
        <p:nvPicPr>
          <p:cNvPr id="3" name="Grafik 4" descr="Ein Bild, das Schrif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108F6941-114D-49A1-6878-834C06423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5" y="801688"/>
            <a:ext cx="9962035" cy="16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7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_Header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5F147575-3183-FABA-11AE-753BEE404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285" y="556907"/>
            <a:ext cx="2795429" cy="8062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A5E838-D23B-4669-0147-9C0978DE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6ADBB0-C36C-DB81-344A-7D7DA3EE39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Edit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944DFF74-B9D4-A04C-8D0C-945E2F949AA5}"/>
              </a:ext>
            </a:extLst>
          </p:cNvPr>
          <p:cNvCxnSpPr>
            <a:cxnSpLocks/>
          </p:cNvCxnSpPr>
          <p:nvPr userDrawn="1"/>
        </p:nvCxnSpPr>
        <p:spPr>
          <a:xfrm>
            <a:off x="938380" y="4562475"/>
            <a:ext cx="1921108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5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_Header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5E838-D23B-4669-0147-9C0978DE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6ADBB0-C36C-DB81-344A-7D7DA3EE39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Edit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944DFF74-B9D4-A04C-8D0C-945E2F949AA5}"/>
              </a:ext>
            </a:extLst>
          </p:cNvPr>
          <p:cNvCxnSpPr>
            <a:cxnSpLocks/>
          </p:cNvCxnSpPr>
          <p:nvPr userDrawn="1"/>
        </p:nvCxnSpPr>
        <p:spPr>
          <a:xfrm>
            <a:off x="938380" y="4562475"/>
            <a:ext cx="192110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8">
            <a:extLst>
              <a:ext uri="{FF2B5EF4-FFF2-40B4-BE49-F238E27FC236}">
                <a16:creationId xmlns:a16="http://schemas.microsoft.com/office/drawing/2014/main" id="{1A9A824F-FD25-8781-0A3A-964048C3BBD8}"/>
              </a:ext>
            </a:extLst>
          </p:cNvPr>
          <p:cNvSpPr/>
          <p:nvPr userDrawn="1"/>
        </p:nvSpPr>
        <p:spPr>
          <a:xfrm>
            <a:off x="8784740" y="529112"/>
            <a:ext cx="2795430" cy="461413"/>
          </a:xfrm>
          <a:custGeom>
            <a:avLst/>
            <a:gdLst/>
            <a:ahLst/>
            <a:cxnLst/>
            <a:rect l="l" t="t" r="r" b="b"/>
            <a:pathLst>
              <a:path w="8734946" h="1441788">
                <a:moveTo>
                  <a:pt x="0" y="0"/>
                </a:moveTo>
                <a:lnTo>
                  <a:pt x="8734946" y="0"/>
                </a:lnTo>
                <a:lnTo>
                  <a:pt x="8734946" y="1441788"/>
                </a:lnTo>
                <a:lnTo>
                  <a:pt x="0" y="144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en-IN" sz="1200"/>
          </a:p>
          <a:p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253342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hands shaking&#10;&#10;Description automatically generated">
            <a:extLst>
              <a:ext uri="{FF2B5EF4-FFF2-40B4-BE49-F238E27FC236}">
                <a16:creationId xmlns:a16="http://schemas.microsoft.com/office/drawing/2014/main" id="{DEC7B0B1-F70D-F4A4-CCB2-F1E6B238F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473" cy="6893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10DAB1-71DE-8E3A-C973-C5A9E62A6CD7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261E-113A-EED0-BE3B-DF34E722D294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A6E44-C4F1-1597-4123-3DB9948F88EB}"/>
              </a:ext>
            </a:extLst>
          </p:cNvPr>
          <p:cNvSpPr txBox="1"/>
          <p:nvPr userDrawn="1"/>
        </p:nvSpPr>
        <p:spPr>
          <a:xfrm>
            <a:off x="9947956" y="3217292"/>
            <a:ext cx="4898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„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E4656-9F65-9126-EAC7-EB9EF66EBB2C}"/>
              </a:ext>
            </a:extLst>
          </p:cNvPr>
          <p:cNvSpPr txBox="1"/>
          <p:nvPr userDrawn="1"/>
        </p:nvSpPr>
        <p:spPr>
          <a:xfrm>
            <a:off x="1167754" y="1056224"/>
            <a:ext cx="17047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“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10" name="Grafik 4" descr="Ein Bild, das Schrif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817069E7-67A8-C01C-BBA5-3506B1FEA1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69" y="536866"/>
            <a:ext cx="1822143" cy="300763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4E8BA8A-CB23-22EF-CAD3-B869BB9DB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54187" y="2379663"/>
            <a:ext cx="8905461" cy="26468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Insert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 </a:t>
            </a:r>
            <a:r>
              <a:rPr lang="de-DE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563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4C245C-04A0-D322-6082-FA1A996D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054" y="18255"/>
            <a:ext cx="82352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</a:t>
            </a:r>
            <a:r>
              <a:rPr lang="de-DE" err="1"/>
              <a:t>edit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B8529-2860-AE31-60CA-067F00913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054" y="1543075"/>
            <a:ext cx="109898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</a:t>
            </a:r>
            <a:r>
              <a:rPr lang="de-DE" err="1"/>
              <a:t>edit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66FD4B-FC01-FF11-586F-702BB103B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559D1C-3828-4251-B53F-0DF2E11BDC9D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F2C009-97D6-66A6-5E89-F79395A28D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B0656E-7753-3524-470F-281E8BAB3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B2B9F84-977E-D31C-32F2-E726E2D17622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03" y="555574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9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2" r:id="rId3"/>
    <p:sldLayoutId id="2147483706" r:id="rId4"/>
    <p:sldLayoutId id="2147483711" r:id="rId5"/>
    <p:sldLayoutId id="2147483720" r:id="rId6"/>
    <p:sldLayoutId id="2147483717" r:id="rId7"/>
    <p:sldLayoutId id="2147483721" r:id="rId8"/>
    <p:sldLayoutId id="2147483724" r:id="rId9"/>
    <p:sldLayoutId id="2147483725" r:id="rId10"/>
    <p:sldLayoutId id="2147483684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714" r:id="rId18"/>
    <p:sldLayoutId id="2147483699" r:id="rId19"/>
    <p:sldLayoutId id="2147483700" r:id="rId20"/>
    <p:sldLayoutId id="2147483697" r:id="rId21"/>
    <p:sldLayoutId id="2147483698" r:id="rId22"/>
    <p:sldLayoutId id="2147483726" r:id="rId23"/>
    <p:sldLayoutId id="2147483737" r:id="rId24"/>
    <p:sldLayoutId id="2147483735" r:id="rId25"/>
    <p:sldLayoutId id="2147483736" r:id="rId26"/>
    <p:sldLayoutId id="2147483727" r:id="rId27"/>
    <p:sldLayoutId id="2147483733" r:id="rId28"/>
    <p:sldLayoutId id="2147483728" r:id="rId29"/>
    <p:sldLayoutId id="2147483734" r:id="rId30"/>
    <p:sldLayoutId id="2147483731" r:id="rId31"/>
    <p:sldLayoutId id="2147483732" r:id="rId32"/>
    <p:sldLayoutId id="2147483723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2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Montserrat 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Montserrat 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Montserrat 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Montserrat 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Montserrat 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A7BE-C272-62DA-D7A2-824B8A56C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440" y="2558141"/>
            <a:ext cx="10922000" cy="2344539"/>
          </a:xfrm>
        </p:spPr>
        <p:txBody>
          <a:bodyPr>
            <a:normAutofit fontScale="90000"/>
          </a:bodyPr>
          <a:lstStyle/>
          <a:p>
            <a:r>
              <a:rPr lang="en-US" sz="5000" dirty="0">
                <a:latin typeface="Arial"/>
                <a:cs typeface="Arial"/>
              </a:rPr>
              <a:t>Python session</a:t>
            </a:r>
            <a:r>
              <a:rPr lang="en-US" sz="4400" dirty="0">
                <a:latin typeface="Arial"/>
                <a:cs typeface="Arial"/>
              </a:rPr>
              <a:t> </a:t>
            </a:r>
            <a:br>
              <a:rPr lang="en-US" sz="4400" dirty="0">
                <a:latin typeface="Arial"/>
              </a:rPr>
            </a:br>
            <a:br>
              <a:rPr lang="en-US" dirty="0">
                <a:latin typeface="Arial"/>
              </a:rPr>
            </a:br>
            <a:r>
              <a:rPr lang="en-US" sz="2500" dirty="0">
                <a:latin typeface="Arial"/>
                <a:cs typeface="Arial"/>
              </a:rPr>
              <a:t>Operators and Functions</a:t>
            </a:r>
            <a:br>
              <a:rPr lang="en-US" dirty="0">
                <a:latin typeface="Montserrat SemiBold"/>
              </a:rPr>
            </a:br>
            <a:r>
              <a:rPr lang="en-US" dirty="0">
                <a:latin typeface="Montserrat SemiBold"/>
              </a:rPr>
              <a:t>                         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/>
              </a:rPr>
              <a:t>-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Dhilip Kumar (software Engineer at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Intelizign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E9708-2A14-3C43-3592-63E272A6E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3F03-C2FB-3ED2-ED3D-B73A2F9E5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 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15C6C-DF64-63CA-DBBE-43A329E67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92540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8AE24A-4660-C80E-0CDD-C463EED952C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1600" dirty="0">
                <a:latin typeface="Arial"/>
                <a:cs typeface="Arial"/>
              </a:rPr>
              <a:t>A Python function is a reusable block of code that performs a specific task. It helps organize code, improves readability, and promotes code reusability.</a:t>
            </a:r>
          </a:p>
          <a:p>
            <a:pPr>
              <a:spcBef>
                <a:spcPct val="0"/>
              </a:spcBef>
            </a:pPr>
            <a:endParaRPr lang="en-US" sz="2200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Modularity</a:t>
            </a:r>
            <a:endParaRPr lang="en-US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     Functions break down complex programs into smaller, manageable parts.</a:t>
            </a:r>
          </a:p>
          <a:p>
            <a:r>
              <a:rPr lang="en-US" b="1" dirty="0">
                <a:latin typeface="Arial"/>
                <a:cs typeface="Arial"/>
              </a:rPr>
              <a:t>Reusability</a:t>
            </a:r>
            <a:endParaRPr lang="en-US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      Functions can be called multiple times, saving time and effort.</a:t>
            </a:r>
          </a:p>
          <a:p>
            <a:r>
              <a:rPr lang="en-US" b="1" dirty="0">
                <a:latin typeface="Arial"/>
                <a:cs typeface="Arial"/>
              </a:rPr>
              <a:t>Readability</a:t>
            </a: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     Well-structured code with functions is easier to understand and maintain.</a:t>
            </a:r>
            <a:endParaRPr lang="en-US"/>
          </a:p>
          <a:p>
            <a:r>
              <a:rPr lang="en-US" b="1" dirty="0">
                <a:latin typeface="Arial"/>
                <a:cs typeface="Arial"/>
              </a:rPr>
              <a:t>Debugging</a:t>
            </a: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     Functions isolate errors, making it easier to identify and fix problems.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40DB4-E3B3-EA61-6F1E-C39BC3BF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2. All about Functions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D16DA7-AB06-3708-F887-AF6722258B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3A0AFD-0F2F-CF96-7683-D4A170D51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8" name="Picture 7" descr="Image result for python fucntion iamges">
            <a:extLst>
              <a:ext uri="{FF2B5EF4-FFF2-40B4-BE49-F238E27FC236}">
                <a16:creationId xmlns:a16="http://schemas.microsoft.com/office/drawing/2014/main" id="{5EF307E8-859D-A516-9EDB-EF0E95FE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2616824"/>
            <a:ext cx="3657599" cy="300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8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8AE24A-4660-C80E-0CDD-C463EED952C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endParaRPr lang="en-US" sz="16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40DB4-E3B3-EA61-6F1E-C39BC3BF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2. All about Functions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D16DA7-AB06-3708-F887-AF6722258B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3A0AFD-0F2F-CF96-7683-D4A170D51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DCA45E46-0084-8207-3B9B-ED9CD59E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948815"/>
            <a:ext cx="6849110" cy="4159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FE7EC-5F9D-B80B-8695-EF7C8CB6B023}"/>
              </a:ext>
            </a:extLst>
          </p:cNvPr>
          <p:cNvSpPr txBox="1"/>
          <p:nvPr/>
        </p:nvSpPr>
        <p:spPr>
          <a:xfrm>
            <a:off x="2421839" y="1316487"/>
            <a:ext cx="48064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Functions syntax and structures</a:t>
            </a:r>
          </a:p>
        </p:txBody>
      </p:sp>
    </p:spTree>
    <p:extLst>
      <p:ext uri="{BB962C8B-B14F-4D97-AF65-F5344CB8AC3E}">
        <p14:creationId xmlns:p14="http://schemas.microsoft.com/office/powerpoint/2010/main" val="2334789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8AE24A-4660-C80E-0CDD-C463EED952C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endParaRPr lang="en-US" sz="16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40DB4-E3B3-EA61-6F1E-C39BC3BF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2. All about Functions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D16DA7-AB06-3708-F887-AF6722258B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3A0AFD-0F2F-CF96-7683-D4A170D51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FE7EC-5F9D-B80B-8695-EF7C8CB6B023}"/>
              </a:ext>
            </a:extLst>
          </p:cNvPr>
          <p:cNvSpPr txBox="1"/>
          <p:nvPr/>
        </p:nvSpPr>
        <p:spPr>
          <a:xfrm>
            <a:off x="2421839" y="1316487"/>
            <a:ext cx="9327621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Types of functions</a:t>
            </a:r>
          </a:p>
          <a:p>
            <a:endParaRPr lang="en-US" sz="1600" b="1" dirty="0"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Built-in Functions</a:t>
            </a:r>
          </a:p>
          <a:p>
            <a:r>
              <a:rPr lang="en-US" sz="1600" dirty="0">
                <a:latin typeface="Arial"/>
                <a:ea typeface="+mn-lt"/>
                <a:cs typeface="+mn-lt"/>
              </a:rPr>
              <a:t>Predefined functions provided by Python, such as print(), </a:t>
            </a:r>
            <a:r>
              <a:rPr lang="en-US" sz="1600" dirty="0" err="1">
                <a:latin typeface="Arial"/>
                <a:ea typeface="+mn-lt"/>
                <a:cs typeface="+mn-lt"/>
              </a:rPr>
              <a:t>len</a:t>
            </a:r>
            <a:r>
              <a:rPr lang="en-US" sz="1600" dirty="0">
                <a:latin typeface="Arial"/>
                <a:ea typeface="+mn-lt"/>
                <a:cs typeface="+mn-lt"/>
              </a:rPr>
              <a:t>(), and input().</a:t>
            </a:r>
            <a:endParaRPr lang="en-US" sz="1600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User-defined Functions</a:t>
            </a:r>
          </a:p>
          <a:p>
            <a:r>
              <a:rPr lang="en-US" sz="1600" dirty="0">
                <a:latin typeface="Arial"/>
                <a:ea typeface="+mn-lt"/>
                <a:cs typeface="+mn-lt"/>
              </a:rPr>
              <a:t>Functions created by the programmer to perform specific tasks. These are essential for code organization.</a:t>
            </a:r>
            <a:endParaRPr lang="en-US" sz="1600" dirty="0">
              <a:latin typeface="Arial"/>
              <a:cs typeface="Arial"/>
            </a:endParaRPr>
          </a:p>
          <a:p>
            <a:endParaRPr lang="en-US" sz="1600" b="1" dirty="0"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Lambda Functions</a:t>
            </a:r>
          </a:p>
          <a:p>
            <a:r>
              <a:rPr lang="en-US" sz="1600" dirty="0">
                <a:latin typeface="Arial"/>
                <a:ea typeface="+mn-lt"/>
                <a:cs typeface="+mn-lt"/>
              </a:rPr>
              <a:t>Anonymous functions defined using the 'lambda' keyword, suitable for short, concise functions.</a:t>
            </a:r>
            <a:endParaRPr lang="en-US" sz="1600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Recursive Functions</a:t>
            </a:r>
          </a:p>
          <a:p>
            <a:r>
              <a:rPr lang="en-US" sz="1600" dirty="0">
                <a:latin typeface="Arial"/>
                <a:ea typeface="+mn-lt"/>
                <a:cs typeface="+mn-lt"/>
              </a:rPr>
              <a:t>Functions that call themselves within their own definition, used to solve problems that can be broken down into smaller, similar subproblems.</a:t>
            </a:r>
            <a:endParaRPr lang="en-US" dirty="0">
              <a:latin typeface="Arial"/>
            </a:endParaRPr>
          </a:p>
          <a:p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5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7C4C41-C3C8-6B63-B59D-7D43F11B71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275052"/>
            <a:ext cx="9337606" cy="4823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latin typeface="Arial"/>
                <a:cs typeface="Arial"/>
              </a:rPr>
              <a:t>Use case – Fruit Market using For Loops 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1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latin typeface="Arial"/>
                <a:cs typeface="Arial"/>
              </a:rPr>
              <a:t>I am at the fruit market I love to buy some mango until my bag get occupied.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latin typeface="Arial"/>
                <a:cs typeface="Arial"/>
              </a:rPr>
              <a:t>I have some condition -  I need to pick raw mango instead of  ripe one because I will eat after two days.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1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1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dirty="0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DF58B-8405-1233-4E9D-CD465BDB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Bold"/>
              </a:rPr>
              <a:t>2. All about Loops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D818F8-70E9-B664-7A2D-952C6CC58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BF2C93-6FBB-6B46-E664-F074D1BCF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959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02B9C0-CCD7-B702-1D9B-834E9CAEF0D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467168"/>
            <a:ext cx="9337606" cy="4631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dirty="0">
                <a:latin typeface="Arial"/>
                <a:cs typeface="Arial"/>
              </a:rPr>
              <a:t>Use Case: ATM Withdrawal System</a:t>
            </a:r>
            <a:endParaRPr lang="en-US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Imagine an ATM withdrawal system where a myself can attempt to withdraw money multiple times. 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Constrain: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 can attempt  up to three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times.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System will skip the attempt if the withdrawal amount is zero or negative.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System will stop withdrawal if amount exceeds the account balance.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69FFBF-3208-448E-387C-0A8E13D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Bold"/>
              </a:rPr>
              <a:t>2. All about Loops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5D8D9B-BB07-5439-2B47-E428415A9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0E0DCF-3FD8-8CB4-3005-9A18E5D68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2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79B02-8189-B7BD-862E-A2977AE15B5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611263" y="371841"/>
            <a:ext cx="7422837" cy="35583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                                              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                              </a:t>
            </a:r>
          </a:p>
          <a:p>
            <a:pPr marL="0" indent="0">
              <a:buNone/>
            </a:pPr>
            <a:endParaRPr lang="en-US" sz="54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5400">
                <a:latin typeface="Arial"/>
                <a:cs typeface="Arial"/>
              </a:rPr>
              <a:t>                                                   Question and Answer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68C2EA-6F8E-1993-C690-797CA11A0C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3BB9DE-4B4D-B105-A80A-EB0EA467B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err="1"/>
              <a:t>Intelizign</a:t>
            </a:r>
            <a:r>
              <a:rPr lang="en-US"/>
              <a:t>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00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3F73-1EEE-9056-6AE6-78D580B95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457"/>
            <a:ext cx="9144000" cy="1407523"/>
          </a:xfrm>
        </p:spPr>
        <p:txBody>
          <a:bodyPr/>
          <a:lstStyle/>
          <a:p>
            <a:r>
              <a:rPr lang="de-DE" err="1">
                <a:latin typeface="Montserrat SemiBold"/>
              </a:rPr>
              <a:t>Thank</a:t>
            </a:r>
            <a:r>
              <a:rPr lang="de-DE">
                <a:latin typeface="Montserrat SemiBold"/>
              </a:rPr>
              <a:t> </a:t>
            </a:r>
            <a:r>
              <a:rPr lang="de-DE" err="1">
                <a:latin typeface="Montserrat SemiBold"/>
              </a:rPr>
              <a:t>you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29904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393954-70DB-0776-22A0-734C9CFDA43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76919" y="1366598"/>
            <a:ext cx="9414027" cy="53507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400" dirty="0">
                <a:latin typeface="Arial"/>
                <a:cs typeface="Arial"/>
              </a:rPr>
              <a:t> Operators in python</a:t>
            </a:r>
            <a:endParaRPr lang="en-US"/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Arithmetic operator</a:t>
            </a:r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Assignment operator</a:t>
            </a:r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Comparision operator</a:t>
            </a:r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Logical operator</a:t>
            </a:r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Identity operator</a:t>
            </a:r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Membership operator</a:t>
            </a:r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Bitwise operator</a:t>
            </a:r>
          </a:p>
          <a:p>
            <a:pPr marL="342900" indent="-285750"/>
            <a:r>
              <a:rPr lang="en-US" sz="1400" dirty="0">
                <a:latin typeface="Arial"/>
                <a:cs typeface="Arial"/>
              </a:rPr>
              <a:t>All about Function</a:t>
            </a:r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What is Function</a:t>
            </a:r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Functions syntax and structure</a:t>
            </a:r>
          </a:p>
          <a:p>
            <a:pPr marL="800100" lvl="1" indent="-285750">
              <a:buAutoNum type="alphaLcParenR"/>
            </a:pPr>
            <a:r>
              <a:rPr lang="en-US" sz="1200" dirty="0">
                <a:latin typeface="Arial"/>
                <a:cs typeface="Arial"/>
              </a:rPr>
              <a:t>Types of Function </a:t>
            </a:r>
          </a:p>
          <a:p>
            <a:pPr marL="342900" indent="-285750"/>
            <a:r>
              <a:rPr lang="en-US" sz="1400" dirty="0">
                <a:latin typeface="Arial"/>
                <a:cs typeface="Arial"/>
              </a:rPr>
              <a:t>Solution discussion</a:t>
            </a:r>
          </a:p>
          <a:p>
            <a:pPr marL="57150" indent="0">
              <a:buNone/>
            </a:pPr>
            <a:endParaRPr lang="en-US" sz="1400" dirty="0">
              <a:latin typeface="Arial"/>
              <a:cs typeface="Arial"/>
            </a:endParaRPr>
          </a:p>
          <a:p>
            <a:pPr marL="800100" lvl="1" indent="-285750">
              <a:buAutoNum type="alphaLcParenR"/>
            </a:pPr>
            <a:endParaRPr lang="en-US" sz="1200" dirty="0">
              <a:latin typeface="Arial"/>
              <a:cs typeface="Arial"/>
            </a:endParaRPr>
          </a:p>
          <a:p>
            <a:pPr marL="342900" indent="-285750"/>
            <a:endParaRPr lang="en-US" sz="1400" dirty="0">
              <a:latin typeface="Arial"/>
              <a:cs typeface="Arial"/>
            </a:endParaRPr>
          </a:p>
          <a:p>
            <a:pPr marL="514350" lvl="1" indent="0">
              <a:buNone/>
            </a:pPr>
            <a:r>
              <a:rPr lang="en-US" sz="1200" dirty="0">
                <a:latin typeface="Arial"/>
                <a:cs typeface="Arial"/>
              </a:rPr>
              <a:t>  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300D4-BF43-3F8F-D63B-2E8D46E19B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0D2FA0-1EE4-A42B-40F9-07039E74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18" y="272410"/>
            <a:ext cx="7288966" cy="1114422"/>
          </a:xfrm>
        </p:spPr>
        <p:txBody>
          <a:bodyPr/>
          <a:lstStyle/>
          <a:p>
            <a:r>
              <a:rPr lang="en-US" b="1">
                <a:latin typeface="Arial"/>
                <a:cs typeface="Arial"/>
              </a:rPr>
              <a:t>Table of Content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14B71F-60C2-0197-DEE9-6347631581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0FC929-BF63-7C9E-A99F-95C689171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28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2219B-01F2-5853-502B-565D934B22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44778"/>
            <a:ext cx="9337606" cy="49541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>
              <a:buNone/>
            </a:pPr>
            <a:r>
              <a:rPr lang="en-US" sz="1800" b="1" dirty="0">
                <a:latin typeface="Arial"/>
                <a:cs typeface="Arial"/>
              </a:rPr>
              <a:t>Arithmetic Operators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Arithmetic operators perform mathematical calculations on numbers. Examples include addition (+), subtraction (-), multiplication (*), division (/), modulo (%), floor division (//), and exponentiation (**).</a:t>
            </a:r>
          </a:p>
          <a:p>
            <a:pPr>
              <a:buNone/>
            </a:pPr>
            <a:r>
              <a:rPr lang="en-US" sz="1800" b="1" dirty="0">
                <a:latin typeface="Arial"/>
                <a:cs typeface="Arial"/>
              </a:rPr>
              <a:t>Addition (+)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Adds two operands.</a:t>
            </a:r>
            <a:endParaRPr lang="en-US" sz="160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1800" b="1" dirty="0">
                <a:latin typeface="Arial"/>
                <a:cs typeface="Arial"/>
              </a:rPr>
              <a:t>Subtraction (-)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Subtracts the second operand from the first.</a:t>
            </a:r>
            <a:endParaRPr lang="en-US" sz="160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1800" b="1" dirty="0">
                <a:latin typeface="Arial"/>
                <a:cs typeface="Arial"/>
              </a:rPr>
              <a:t>Multiplication (*)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Multiplies two operands.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52DDEF-9F49-F6B1-CC7A-D56EAF02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1. Operator in Python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15487A-F245-12EB-FBC2-DFDB3C00C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77ED2-B2F7-28A9-B5FD-90FFBCD8B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4" name="Picture 3" descr="Cartoon characters and symbols of different shapes&#10;&#10;Description automatically generated">
            <a:extLst>
              <a:ext uri="{FF2B5EF4-FFF2-40B4-BE49-F238E27FC236}">
                <a16:creationId xmlns:a16="http://schemas.microsoft.com/office/drawing/2014/main" id="{7754969A-7C6F-DB9F-326F-D664B644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48" y="2513330"/>
            <a:ext cx="41624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6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2219B-01F2-5853-502B-565D934B22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44778"/>
            <a:ext cx="9337606" cy="49541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 dirty="0">
              <a:latin typeface="Arial"/>
              <a:cs typeface="Arial"/>
            </a:endParaRPr>
          </a:p>
          <a:p>
            <a:pPr>
              <a:buNone/>
            </a:pPr>
            <a:endParaRPr lang="en-US" sz="1800" b="1" dirty="0">
              <a:solidFill>
                <a:srgbClr val="063853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52DDEF-9F49-F6B1-CC7A-D56EAF02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1. Operator in Python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15487A-F245-12EB-FBC2-DFDB3C00C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77ED2-B2F7-28A9-B5FD-90FFBCD8B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668ED-87EC-62E5-E078-2CBDCFAD3BEE}"/>
              </a:ext>
            </a:extLst>
          </p:cNvPr>
          <p:cNvSpPr txBox="1"/>
          <p:nvPr/>
        </p:nvSpPr>
        <p:spPr>
          <a:xfrm>
            <a:off x="2255520" y="1148080"/>
            <a:ext cx="8615680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Assignment Operators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Assignment operators are used to assign values to variables. The basic assignment operator is =, while others combine assignment with an arithmetic operation.</a:t>
            </a:r>
            <a:endParaRPr lang="en-US" sz="1600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Equal to (=)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Assigns the value on the right to the variable on the left.</a:t>
            </a:r>
            <a:endParaRPr lang="en-US" sz="1600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Plus Equal to (+=)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Adds the right operand to the left operand and assigns the result to the left operand.</a:t>
            </a:r>
            <a:endParaRPr lang="en-US" sz="1600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Minus Equal to (-=)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Subtracts the right operand from the left operand and assigns the result to the left operand.</a:t>
            </a:r>
            <a:endParaRPr lang="en-US" sz="1600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Multiply Equal to (*=)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Multiplies the right operand with the left operand and assigns the result to the left operand.</a:t>
            </a:r>
            <a:endParaRPr lang="en-US" sz="1600">
              <a:latin typeface="Arial"/>
            </a:endParaRPr>
          </a:p>
          <a:p>
            <a:endParaRPr lang="en-US" b="1" dirty="0"/>
          </a:p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B26CD6-70E2-EECC-C920-7DFBF0E10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885" y="4064318"/>
            <a:ext cx="3994150" cy="189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9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2219B-01F2-5853-502B-565D934B22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44778"/>
            <a:ext cx="9337606" cy="49541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 dirty="0">
              <a:latin typeface="Arial"/>
              <a:cs typeface="Arial"/>
            </a:endParaRPr>
          </a:p>
          <a:p>
            <a:pPr>
              <a:buNone/>
            </a:pPr>
            <a:endParaRPr lang="en-US" sz="1800" b="1" dirty="0">
              <a:solidFill>
                <a:srgbClr val="063853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52DDEF-9F49-F6B1-CC7A-D56EAF02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1. Operator in Python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15487A-F245-12EB-FBC2-DFDB3C00C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77ED2-B2F7-28A9-B5FD-90FFBCD8B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4DEF3C-264A-461F-F2B9-2C12CB69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367023"/>
              </p:ext>
            </p:extLst>
          </p:nvPr>
        </p:nvGraphicFramePr>
        <p:xfrm>
          <a:off x="2387600" y="2174240"/>
          <a:ext cx="4610716" cy="386225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05358">
                  <a:extLst>
                    <a:ext uri="{9D8B030D-6E8A-4147-A177-3AD203B41FA5}">
                      <a16:colId xmlns:a16="http://schemas.microsoft.com/office/drawing/2014/main" val="4143097406"/>
                    </a:ext>
                  </a:extLst>
                </a:gridCol>
                <a:gridCol w="2305358">
                  <a:extLst>
                    <a:ext uri="{9D8B030D-6E8A-4147-A177-3AD203B41FA5}">
                      <a16:colId xmlns:a16="http://schemas.microsoft.com/office/drawing/2014/main" val="1542716756"/>
                    </a:ext>
                  </a:extLst>
                </a:gridCol>
              </a:tblGrid>
              <a:tr h="554896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/>
                        </a:rPr>
                        <a:t>Operator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/>
                        </a:rPr>
                        <a:t>Description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485912"/>
                  </a:ext>
                </a:extLst>
              </a:tr>
              <a:tr h="554896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==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Equal to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90234"/>
                  </a:ext>
                </a:extLst>
              </a:tr>
              <a:tr h="554896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!=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Not equal to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329833"/>
                  </a:ext>
                </a:extLst>
              </a:tr>
              <a:tr h="554896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&gt;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Greater than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376018"/>
                  </a:ext>
                </a:extLst>
              </a:tr>
              <a:tr h="554896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&lt;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Less than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999428"/>
                  </a:ext>
                </a:extLst>
              </a:tr>
              <a:tr h="554896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&gt;=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Greater than or equal to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011955"/>
                  </a:ext>
                </a:extLst>
              </a:tr>
              <a:tr h="508654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&lt;=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</a:rPr>
                        <a:t>Less than or equal to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7277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E668ED-87EC-62E5-E078-2CBDCFAD3BEE}"/>
              </a:ext>
            </a:extLst>
          </p:cNvPr>
          <p:cNvSpPr txBox="1"/>
          <p:nvPr/>
        </p:nvSpPr>
        <p:spPr>
          <a:xfrm>
            <a:off x="2255520" y="1168400"/>
            <a:ext cx="956056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Comparison Operators</a:t>
            </a:r>
          </a:p>
          <a:p>
            <a:r>
              <a:rPr lang="en-US" sz="1600">
                <a:latin typeface="Arial"/>
                <a:cs typeface="Arial"/>
              </a:rPr>
              <a:t>Comparison operators compare values and return a Boolean result, either True or False. These operators are used for conditional statements and loops.</a:t>
            </a:r>
          </a:p>
          <a:p>
            <a:endParaRPr lang="en-US"/>
          </a:p>
        </p:txBody>
      </p:sp>
      <p:pic>
        <p:nvPicPr>
          <p:cNvPr id="9" name="Picture 8" descr="A group of cartoon characters&#10;&#10;Description automatically generated">
            <a:extLst>
              <a:ext uri="{FF2B5EF4-FFF2-40B4-BE49-F238E27FC236}">
                <a16:creationId xmlns:a16="http://schemas.microsoft.com/office/drawing/2014/main" id="{EC5EA680-A923-6A17-07AD-0398BDB8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1743710"/>
            <a:ext cx="440944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34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2219B-01F2-5853-502B-565D934B22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44778"/>
            <a:ext cx="9337606" cy="49541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 dirty="0">
              <a:latin typeface="Arial"/>
              <a:cs typeface="Arial"/>
            </a:endParaRPr>
          </a:p>
          <a:p>
            <a:pPr>
              <a:buNone/>
            </a:pPr>
            <a:endParaRPr lang="en-US" sz="1800" b="1" dirty="0">
              <a:solidFill>
                <a:srgbClr val="063853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52DDEF-9F49-F6B1-CC7A-D56EAF02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1. Operator in Python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15487A-F245-12EB-FBC2-DFDB3C00C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77ED2-B2F7-28A9-B5FD-90FFBCD8B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668ED-87EC-62E5-E078-2CBDCFAD3BEE}"/>
              </a:ext>
            </a:extLst>
          </p:cNvPr>
          <p:cNvSpPr txBox="1"/>
          <p:nvPr/>
        </p:nvSpPr>
        <p:spPr>
          <a:xfrm>
            <a:off x="2255520" y="1168400"/>
            <a:ext cx="956056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Logical Operators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Logical operators combine Boolean expressions and return a Boolean result. They are used to create complex conditions and control program flow.</a:t>
            </a:r>
            <a:endParaRPr lang="en-US" sz="1600">
              <a:latin typeface="Arial"/>
            </a:endParaRPr>
          </a:p>
          <a:p>
            <a:r>
              <a:rPr lang="en-US" b="1">
                <a:latin typeface="Arial"/>
                <a:cs typeface="Arial"/>
              </a:rPr>
              <a:t>and</a:t>
            </a:r>
          </a:p>
          <a:p>
            <a:r>
              <a:rPr lang="en-US">
                <a:latin typeface="Arial"/>
                <a:ea typeface="+mn-lt"/>
                <a:cs typeface="+mn-lt"/>
              </a:rPr>
              <a:t>Returns True if both operands are True.</a:t>
            </a:r>
            <a:endParaRPr lang="en-US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or</a:t>
            </a:r>
          </a:p>
          <a:p>
            <a:r>
              <a:rPr lang="en-US">
                <a:latin typeface="Arial"/>
                <a:ea typeface="+mn-lt"/>
                <a:cs typeface="+mn-lt"/>
              </a:rPr>
              <a:t>Returns True if at least one</a:t>
            </a:r>
            <a:endParaRPr lang="en-US">
              <a:latin typeface="Arial"/>
            </a:endParaRPr>
          </a:p>
          <a:p>
            <a:endParaRPr lang="en-US" dirty="0"/>
          </a:p>
          <a:p>
            <a:endParaRPr lang="en-US" b="1" dirty="0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24913-7A38-8632-55D1-4D484108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917" y="2605088"/>
            <a:ext cx="363664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2219B-01F2-5853-502B-565D934B22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44778"/>
            <a:ext cx="9337606" cy="49541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 dirty="0">
              <a:latin typeface="Arial"/>
              <a:cs typeface="Arial"/>
            </a:endParaRPr>
          </a:p>
          <a:p>
            <a:pPr>
              <a:buNone/>
            </a:pPr>
            <a:endParaRPr lang="en-US" sz="1800" b="1" dirty="0">
              <a:solidFill>
                <a:srgbClr val="063853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52DDEF-9F49-F6B1-CC7A-D56EAF02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1. Operator in Python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15487A-F245-12EB-FBC2-DFDB3C00C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77ED2-B2F7-28A9-B5FD-90FFBCD8B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668ED-87EC-62E5-E078-2CBDCFAD3BEE}"/>
              </a:ext>
            </a:extLst>
          </p:cNvPr>
          <p:cNvSpPr txBox="1"/>
          <p:nvPr/>
        </p:nvSpPr>
        <p:spPr>
          <a:xfrm>
            <a:off x="2255520" y="1168400"/>
            <a:ext cx="956056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Identity Operators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Identity operators check if two operands refer to the same object in memory. They are used to determine if variables point to the same location in memory.</a:t>
            </a:r>
            <a:endParaRPr lang="en-US" sz="1600">
              <a:latin typeface="Arial"/>
            </a:endParaRPr>
          </a:p>
          <a:p>
            <a:r>
              <a:rPr lang="en-US" b="1">
                <a:latin typeface="Arial"/>
                <a:cs typeface="Arial"/>
              </a:rPr>
              <a:t>is</a:t>
            </a:r>
          </a:p>
          <a:p>
            <a:r>
              <a:rPr lang="en-US">
                <a:latin typeface="Arial"/>
                <a:ea typeface="+mn-lt"/>
                <a:cs typeface="+mn-lt"/>
              </a:rPr>
              <a:t>Returns True if both operands refer to the same object.</a:t>
            </a:r>
            <a:endParaRPr lang="en-US">
              <a:latin typeface="Arial"/>
            </a:endParaRPr>
          </a:p>
          <a:p>
            <a:r>
              <a:rPr lang="en-US" b="1">
                <a:latin typeface="Arial"/>
                <a:cs typeface="Arial"/>
              </a:rPr>
              <a:t>is not</a:t>
            </a:r>
          </a:p>
          <a:p>
            <a:r>
              <a:rPr lang="en-US">
                <a:latin typeface="Arial"/>
                <a:ea typeface="+mn-lt"/>
                <a:cs typeface="+mn-lt"/>
              </a:rPr>
              <a:t>Returns True if both operands refer to different objects.</a:t>
            </a:r>
            <a:endParaRPr lang="en-US">
              <a:latin typeface="Arial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2219B-01F2-5853-502B-565D934B22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44778"/>
            <a:ext cx="9337606" cy="49541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 dirty="0">
              <a:latin typeface="Arial"/>
              <a:cs typeface="Arial"/>
            </a:endParaRPr>
          </a:p>
          <a:p>
            <a:pPr>
              <a:buNone/>
            </a:pPr>
            <a:endParaRPr lang="en-US" sz="1800" b="1" dirty="0">
              <a:solidFill>
                <a:srgbClr val="063853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52DDEF-9F49-F6B1-CC7A-D56EAF02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1. Operator in Python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15487A-F245-12EB-FBC2-DFDB3C00C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77ED2-B2F7-28A9-B5FD-90FFBCD8B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668ED-87EC-62E5-E078-2CBDCFAD3BEE}"/>
              </a:ext>
            </a:extLst>
          </p:cNvPr>
          <p:cNvSpPr txBox="1"/>
          <p:nvPr/>
        </p:nvSpPr>
        <p:spPr>
          <a:xfrm>
            <a:off x="2255520" y="1168400"/>
            <a:ext cx="956056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Membership Operators</a:t>
            </a:r>
          </a:p>
          <a:p>
            <a:r>
              <a:rPr lang="en-US">
                <a:ea typeface="+mn-lt"/>
                <a:cs typeface="+mn-lt"/>
              </a:rPr>
              <a:t>Membership operators check if a value exists within a sequence, such as a string, list, or tuple.</a:t>
            </a:r>
            <a:endParaRPr lang="en-US"/>
          </a:p>
          <a:p>
            <a:r>
              <a:rPr lang="en-US"/>
              <a:t>in</a:t>
            </a:r>
          </a:p>
          <a:p>
            <a:r>
              <a:rPr lang="en-US">
                <a:ea typeface="+mn-lt"/>
                <a:cs typeface="+mn-lt"/>
              </a:rPr>
              <a:t>Returns True if the first operand is found within the second operand.</a:t>
            </a:r>
            <a:endParaRPr lang="en-US"/>
          </a:p>
          <a:p>
            <a:r>
              <a:rPr lang="en-US"/>
              <a:t>not in</a:t>
            </a:r>
          </a:p>
          <a:p>
            <a:r>
              <a:rPr lang="en-US">
                <a:ea typeface="+mn-lt"/>
                <a:cs typeface="+mn-lt"/>
              </a:rPr>
              <a:t>Returns True if the first operand is not found within the second operand.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/>
          </a:p>
        </p:txBody>
      </p:sp>
      <p:pic>
        <p:nvPicPr>
          <p:cNvPr id="3" name="Picture 2" descr="A group of cartoon people&#10;&#10;Description automatically generated">
            <a:extLst>
              <a:ext uri="{FF2B5EF4-FFF2-40B4-BE49-F238E27FC236}">
                <a16:creationId xmlns:a16="http://schemas.microsoft.com/office/drawing/2014/main" id="{EA71029D-81E1-0EE3-D564-86FC7413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090" y="3617595"/>
            <a:ext cx="3477260" cy="274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0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2219B-01F2-5853-502B-565D934B22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44778"/>
            <a:ext cx="9337606" cy="49541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 dirty="0">
              <a:latin typeface="Arial"/>
              <a:cs typeface="Arial"/>
            </a:endParaRPr>
          </a:p>
          <a:p>
            <a:pPr>
              <a:buNone/>
            </a:pPr>
            <a:endParaRPr lang="en-US" sz="1800" b="1" dirty="0">
              <a:solidFill>
                <a:srgbClr val="063853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52DDEF-9F49-F6B1-CC7A-D56EAF02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1. Operator in Python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15487A-F245-12EB-FBC2-DFDB3C00C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77ED2-B2F7-28A9-B5FD-90FFBCD8B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668ED-87EC-62E5-E078-2CBDCFAD3BEE}"/>
              </a:ext>
            </a:extLst>
          </p:cNvPr>
          <p:cNvSpPr txBox="1"/>
          <p:nvPr/>
        </p:nvSpPr>
        <p:spPr>
          <a:xfrm>
            <a:off x="2255520" y="1168400"/>
            <a:ext cx="9560560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Montserrat Medium"/>
                <a:cs typeface="Arial"/>
              </a:rPr>
              <a:t>Bitwise Operators</a:t>
            </a:r>
          </a:p>
          <a:p>
            <a:r>
              <a:rPr lang="en-US" sz="1600">
                <a:latin typeface="Arial"/>
                <a:ea typeface="+mn-lt"/>
                <a:cs typeface="Arial"/>
              </a:rPr>
              <a:t>Bitwise operators work on individual bits of data. They are useful for manipulating binary data, working with flags, and optimizing code.</a:t>
            </a:r>
            <a:endParaRPr lang="en-US" sz="1600">
              <a:latin typeface="Arial"/>
              <a:cs typeface="Arial"/>
            </a:endParaRPr>
          </a:p>
          <a:p>
            <a:r>
              <a:rPr lang="en-US" b="1"/>
              <a:t>AND (&amp;)</a:t>
            </a:r>
          </a:p>
          <a:p>
            <a:r>
              <a:rPr lang="en-US" sz="1600">
                <a:latin typeface="Arial"/>
                <a:cs typeface="Arial"/>
              </a:rPr>
              <a:t>Performs a bitwise AND operation. It returns a 1 in each bit position where both operands have a 1.</a:t>
            </a:r>
          </a:p>
          <a:p>
            <a:r>
              <a:rPr lang="en-US" b="1"/>
              <a:t>OR (|)</a:t>
            </a:r>
          </a:p>
          <a:p>
            <a:r>
              <a:rPr lang="en-US" sz="1600">
                <a:latin typeface="Arial"/>
                <a:ea typeface="+mn-lt"/>
                <a:cs typeface="Arial"/>
              </a:rPr>
              <a:t>Performs a bitwise OR operation. It returns a 1 in each bit position where at least one operand has a 1.</a:t>
            </a:r>
            <a:endParaRPr lang="en-US" sz="1600">
              <a:latin typeface="Arial"/>
              <a:cs typeface="Arial"/>
            </a:endParaRPr>
          </a:p>
          <a:p>
            <a:r>
              <a:rPr lang="en-US" b="1"/>
              <a:t>XOR (^)</a:t>
            </a:r>
          </a:p>
          <a:p>
            <a:r>
              <a:rPr lang="en-US" sz="1600">
                <a:latin typeface="Arial"/>
                <a:ea typeface="+mn-lt"/>
                <a:cs typeface="Arial"/>
              </a:rPr>
              <a:t>Performs a bitwise XOR operation. It returns a 1 in each bit position where only one operand has a 1.</a:t>
            </a:r>
            <a:endParaRPr lang="en-US" sz="1600">
              <a:latin typeface="Arial"/>
              <a:cs typeface="Arial"/>
            </a:endParaRPr>
          </a:p>
          <a:p>
            <a:r>
              <a:rPr lang="en-US" b="1"/>
              <a:t>NOT (~)</a:t>
            </a:r>
          </a:p>
          <a:p>
            <a:r>
              <a:rPr lang="en-US" sz="1600">
                <a:latin typeface="Arial"/>
                <a:ea typeface="+mn-lt"/>
                <a:cs typeface="Arial"/>
              </a:rPr>
              <a:t>Performs a bitwise NOT operation. It inverts the bits of the operand.</a:t>
            </a:r>
            <a:endParaRPr lang="en-US" sz="1600">
              <a:latin typeface="Arial"/>
              <a:cs typeface="Arial"/>
            </a:endParaRP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/>
          </a:p>
        </p:txBody>
      </p:sp>
      <p:pic>
        <p:nvPicPr>
          <p:cNvPr id="3" name="Picture 2" descr="A diagram of numbers and numbers&#10;&#10;Description automatically generated">
            <a:extLst>
              <a:ext uri="{FF2B5EF4-FFF2-40B4-BE49-F238E27FC236}">
                <a16:creationId xmlns:a16="http://schemas.microsoft.com/office/drawing/2014/main" id="{290998A9-A219-9F95-B114-B7FC4B90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727" y="4042410"/>
            <a:ext cx="3608705" cy="23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4678"/>
      </p:ext>
    </p:extLst>
  </p:cSld>
  <p:clrMapOvr>
    <a:masterClrMapping/>
  </p:clrMapOvr>
</p:sld>
</file>

<file path=ppt/theme/theme1.xml><?xml version="1.0" encoding="utf-8"?>
<a:theme xmlns:a="http://schemas.openxmlformats.org/drawingml/2006/main" name="Intelizign">
  <a:themeElements>
    <a:clrScheme name="Intelizign">
      <a:dk1>
        <a:srgbClr val="063853"/>
      </a:dk1>
      <a:lt1>
        <a:sysClr val="window" lastClr="FFFFFF"/>
      </a:lt1>
      <a:dk2>
        <a:srgbClr val="063853"/>
      </a:dk2>
      <a:lt2>
        <a:srgbClr val="E0E1E7"/>
      </a:lt2>
      <a:accent1>
        <a:srgbClr val="5B8FC2"/>
      </a:accent1>
      <a:accent2>
        <a:srgbClr val="EFDA54"/>
      </a:accent2>
      <a:accent3>
        <a:srgbClr val="3CC1C1"/>
      </a:accent3>
      <a:accent4>
        <a:srgbClr val="26C0E1"/>
      </a:accent4>
      <a:accent5>
        <a:srgbClr val="696E87"/>
      </a:accent5>
      <a:accent6>
        <a:srgbClr val="EFDA54"/>
      </a:accent6>
      <a:hlink>
        <a:srgbClr val="3CC1C1"/>
      </a:hlink>
      <a:folHlink>
        <a:srgbClr val="5B8FC2"/>
      </a:folHlink>
    </a:clrScheme>
    <a:fontScheme name="Intelizign">
      <a:majorFont>
        <a:latin typeface="Montserrat Bold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cf5bfbf-8d8f-428a-b087-e7d2f1186b0e">
      <UserInfo>
        <DisplayName>Breuer, Jennifer</DisplayName>
        <AccountId>58</AccountId>
        <AccountType/>
      </UserInfo>
      <UserInfo>
        <DisplayName>Engemann, Willi</DisplayName>
        <AccountId>31</AccountId>
        <AccountType/>
      </UserInfo>
    </SharedWithUsers>
    <lcf76f155ced4ddcb4097134ff3c332f xmlns="6089c213-1814-4af9-ba3b-fcdd83c53690">
      <Terms xmlns="http://schemas.microsoft.com/office/infopath/2007/PartnerControls"/>
    </lcf76f155ced4ddcb4097134ff3c332f>
    <TaxCatchAll xmlns="ccf5bfbf-8d8f-428a-b087-e7d2f1186b0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C0243A317DF348904FB24448A48E6F" ma:contentTypeVersion="13" ma:contentTypeDescription="Create a new document." ma:contentTypeScope="" ma:versionID="483adc87510e30482d0beb1ca8757f97">
  <xsd:schema xmlns:xsd="http://www.w3.org/2001/XMLSchema" xmlns:xs="http://www.w3.org/2001/XMLSchema" xmlns:p="http://schemas.microsoft.com/office/2006/metadata/properties" xmlns:ns2="6089c213-1814-4af9-ba3b-fcdd83c53690" xmlns:ns3="ccf5bfbf-8d8f-428a-b087-e7d2f1186b0e" targetNamespace="http://schemas.microsoft.com/office/2006/metadata/properties" ma:root="true" ma:fieldsID="f838a3a1ef16ae94c3a9bc93e54a06bb" ns2:_="" ns3:_="">
    <xsd:import namespace="6089c213-1814-4af9-ba3b-fcdd83c53690"/>
    <xsd:import namespace="ccf5bfbf-8d8f-428a-b087-e7d2f1186b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9c213-1814-4af9-ba3b-fcdd83c536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8769239-a54c-4d12-b562-0e9ee3c1f2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f5bfbf-8d8f-428a-b087-e7d2f1186b0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2d1333a-aaf9-4e32-b5ac-1312ad0b1f8a}" ma:internalName="TaxCatchAll" ma:showField="CatchAllData" ma:web="ccf5bfbf-8d8f-428a-b087-e7d2f1186b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897678-757B-41A3-8730-6A40167EA445}">
  <ds:schemaRefs>
    <ds:schemaRef ds:uri="6089c213-1814-4af9-ba3b-fcdd83c53690"/>
    <ds:schemaRef ds:uri="ccf5bfbf-8d8f-428a-b087-e7d2f1186b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7D7708-101D-42C2-B9BD-405322C300DC}">
  <ds:schemaRefs>
    <ds:schemaRef ds:uri="6089c213-1814-4af9-ba3b-fcdd83c53690"/>
    <ds:schemaRef ds:uri="ccf5bfbf-8d8f-428a-b087-e7d2f1186b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0B38257-2015-4510-AFD1-6847AF4296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Intelizign</vt:lpstr>
      <vt:lpstr>Python session   Operators and Functions                           - Dhilip Kumar (software Engineer at Intelizign)</vt:lpstr>
      <vt:lpstr>Table of Content</vt:lpstr>
      <vt:lpstr>1. Operator in Python</vt:lpstr>
      <vt:lpstr>1. Operator in Python</vt:lpstr>
      <vt:lpstr>1. Operator in Python</vt:lpstr>
      <vt:lpstr>1. Operator in Python</vt:lpstr>
      <vt:lpstr>1. Operator in Python</vt:lpstr>
      <vt:lpstr>1. Operator in Python</vt:lpstr>
      <vt:lpstr>1. Operator in Python</vt:lpstr>
      <vt:lpstr>2. All about Functions</vt:lpstr>
      <vt:lpstr>2. All about Functions</vt:lpstr>
      <vt:lpstr>2. All about Functions</vt:lpstr>
      <vt:lpstr>2. All about Loops</vt:lpstr>
      <vt:lpstr>2. All about Loops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Faltermeier, Tom</dc:creator>
  <cp:revision>833</cp:revision>
  <dcterms:created xsi:type="dcterms:W3CDTF">2023-01-09T13:08:53Z</dcterms:created>
  <dcterms:modified xsi:type="dcterms:W3CDTF">2024-09-10T09:23:35Z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0x01010005C0243A317DF348904FB24448A48E6F</vt:lpwstr>
  </property>
  <property fmtid="{D5CDD505-2E9C-101B-9397-08002B2CF9AE}" pid="3" name="MediaServiceImageTags">
    <vt:lpwstr/>
  </property>
  <property fmtid="{D5CDD505-2E9C-101B-9397-08002B2CF9AE}" pid="4" name="Order">
    <vt:r8>31600</vt:r8>
  </property>
  <property fmtid="{D5CDD505-2E9C-101B-9397-08002B2CF9AE}" pid="5" name="xd_Signature">
    <vt:bool>false</vt:bool>
  </property>
  <property fmtid="{D5CDD505-2E9C-101B-9397-08002B2CF9AE}" pid="6" name="SharedWithUsers">
    <vt:lpwstr>23;#Yenuginti, Maheswar Rao;#26;#Thutupalli, Prasad</vt:lpwstr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